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27"/>
  </p:notesMasterIdLst>
  <p:sldIdLst>
    <p:sldId id="259" r:id="rId3"/>
    <p:sldId id="261" r:id="rId4"/>
    <p:sldId id="665" r:id="rId5"/>
    <p:sldId id="666" r:id="rId6"/>
    <p:sldId id="684" r:id="rId7"/>
    <p:sldId id="260" r:id="rId8"/>
    <p:sldId id="667" r:id="rId9"/>
    <p:sldId id="668" r:id="rId10"/>
    <p:sldId id="669" r:id="rId11"/>
    <p:sldId id="670" r:id="rId12"/>
    <p:sldId id="671" r:id="rId13"/>
    <p:sldId id="675" r:id="rId14"/>
    <p:sldId id="673" r:id="rId15"/>
    <p:sldId id="676" r:id="rId16"/>
    <p:sldId id="677" r:id="rId17"/>
    <p:sldId id="678" r:id="rId18"/>
    <p:sldId id="682" r:id="rId19"/>
    <p:sldId id="679" r:id="rId20"/>
    <p:sldId id="680" r:id="rId21"/>
    <p:sldId id="681" r:id="rId22"/>
    <p:sldId id="264" r:id="rId23"/>
    <p:sldId id="685" r:id="rId24"/>
    <p:sldId id="683" r:id="rId25"/>
    <p:sldId id="62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3FD78B-A47C-46EE-B353-8A116213FF85}" v="61" dt="2022-05-27T06:55:59.5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85765" autoAdjust="0"/>
  </p:normalViewPr>
  <p:slideViewPr>
    <p:cSldViewPr snapToGrid="0">
      <p:cViewPr varScale="1">
        <p:scale>
          <a:sx n="97" d="100"/>
          <a:sy n="97" d="100"/>
        </p:scale>
        <p:origin x="10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 Pomfret" userId="20acbb136427dec8" providerId="LiveId" clId="{9A3FD78B-A47C-46EE-B353-8A116213FF85}"/>
    <pc:docChg chg="undo redo custSel addSld modSld">
      <pc:chgData name="Jess Pomfret" userId="20acbb136427dec8" providerId="LiveId" clId="{9A3FD78B-A47C-46EE-B353-8A116213FF85}" dt="2022-05-27T07:02:23.339" v="3150" actId="20577"/>
      <pc:docMkLst>
        <pc:docMk/>
      </pc:docMkLst>
      <pc:sldChg chg="addSp delSp modSp mod modNotesTx">
        <pc:chgData name="Jess Pomfret" userId="20acbb136427dec8" providerId="LiveId" clId="{9A3FD78B-A47C-46EE-B353-8A116213FF85}" dt="2022-05-27T06:56:02.330" v="2840" actId="478"/>
        <pc:sldMkLst>
          <pc:docMk/>
          <pc:sldMk cId="3317259441" sldId="264"/>
        </pc:sldMkLst>
        <pc:picChg chg="add del mod">
          <ac:chgData name="Jess Pomfret" userId="20acbb136427dec8" providerId="LiveId" clId="{9A3FD78B-A47C-46EE-B353-8A116213FF85}" dt="2022-05-27T06:56:02.330" v="2840" actId="478"/>
          <ac:picMkLst>
            <pc:docMk/>
            <pc:sldMk cId="3317259441" sldId="264"/>
            <ac:picMk id="3" creationId="{3030C155-30C8-4C77-B336-E6679DCA6858}"/>
          </ac:picMkLst>
        </pc:picChg>
      </pc:sldChg>
      <pc:sldChg chg="addSp delSp modSp mod setBg addAnim delAnim setClrOvrMap">
        <pc:chgData name="Jess Pomfret" userId="20acbb136427dec8" providerId="LiveId" clId="{9A3FD78B-A47C-46EE-B353-8A116213FF85}" dt="2022-05-27T05:51:30.195" v="96" actId="1076"/>
        <pc:sldMkLst>
          <pc:docMk/>
          <pc:sldMk cId="3929385993" sldId="682"/>
        </pc:sldMkLst>
        <pc:spChg chg="mod">
          <ac:chgData name="Jess Pomfret" userId="20acbb136427dec8" providerId="LiveId" clId="{9A3FD78B-A47C-46EE-B353-8A116213FF85}" dt="2022-05-27T05:51:17.520" v="91" actId="404"/>
          <ac:spMkLst>
            <pc:docMk/>
            <pc:sldMk cId="3929385993" sldId="682"/>
            <ac:spMk id="2" creationId="{1B08261D-E9A3-3BCF-0FE2-DD6DD6E81FA5}"/>
          </ac:spMkLst>
        </pc:spChg>
        <pc:spChg chg="del">
          <ac:chgData name="Jess Pomfret" userId="20acbb136427dec8" providerId="LiveId" clId="{9A3FD78B-A47C-46EE-B353-8A116213FF85}" dt="2022-05-27T05:38:59.130" v="2" actId="478"/>
          <ac:spMkLst>
            <pc:docMk/>
            <pc:sldMk cId="3929385993" sldId="682"/>
            <ac:spMk id="3" creationId="{DF45C91F-3F7F-1C79-8242-81D9F01AD293}"/>
          </ac:spMkLst>
        </pc:spChg>
        <pc:spChg chg="add del">
          <ac:chgData name="Jess Pomfret" userId="20acbb136427dec8" providerId="LiveId" clId="{9A3FD78B-A47C-46EE-B353-8A116213FF85}" dt="2022-05-27T05:38:56.042" v="1" actId="22"/>
          <ac:spMkLst>
            <pc:docMk/>
            <pc:sldMk cId="3929385993" sldId="682"/>
            <ac:spMk id="5" creationId="{70ECC10A-C0FC-4DC0-9EFA-9E70FB9244E8}"/>
          </ac:spMkLst>
        </pc:spChg>
        <pc:spChg chg="add del">
          <ac:chgData name="Jess Pomfret" userId="20acbb136427dec8" providerId="LiveId" clId="{9A3FD78B-A47C-46EE-B353-8A116213FF85}" dt="2022-05-27T05:49:06.964" v="7" actId="26606"/>
          <ac:spMkLst>
            <pc:docMk/>
            <pc:sldMk cId="3929385993" sldId="682"/>
            <ac:spMk id="12" creationId="{D4771268-CB57-404A-9271-370EB28F6090}"/>
          </ac:spMkLst>
        </pc:spChg>
        <pc:spChg chg="add del">
          <ac:chgData name="Jess Pomfret" userId="20acbb136427dec8" providerId="LiveId" clId="{9A3FD78B-A47C-46EE-B353-8A116213FF85}" dt="2022-05-27T05:49:08.890" v="9" actId="26606"/>
          <ac:spMkLst>
            <pc:docMk/>
            <pc:sldMk cId="3929385993" sldId="682"/>
            <ac:spMk id="14" creationId="{D12DDE76-C203-4047-9998-63900085B5E8}"/>
          </ac:spMkLst>
        </pc:spChg>
        <pc:spChg chg="add del">
          <ac:chgData name="Jess Pomfret" userId="20acbb136427dec8" providerId="LiveId" clId="{9A3FD78B-A47C-46EE-B353-8A116213FF85}" dt="2022-05-27T05:49:11.439" v="12" actId="26606"/>
          <ac:spMkLst>
            <pc:docMk/>
            <pc:sldMk cId="3929385993" sldId="682"/>
            <ac:spMk id="16" creationId="{9B7AD9F6-8CE7-4299-8FC6-328F4DCD3FF9}"/>
          </ac:spMkLst>
        </pc:spChg>
        <pc:spChg chg="add del">
          <ac:chgData name="Jess Pomfret" userId="20acbb136427dec8" providerId="LiveId" clId="{9A3FD78B-A47C-46EE-B353-8A116213FF85}" dt="2022-05-27T05:49:11.439" v="12" actId="26606"/>
          <ac:spMkLst>
            <pc:docMk/>
            <pc:sldMk cId="3929385993" sldId="682"/>
            <ac:spMk id="17" creationId="{F49775AF-8896-43EE-92C6-83497D6DC56F}"/>
          </ac:spMkLst>
        </pc:spChg>
        <pc:spChg chg="add del">
          <ac:chgData name="Jess Pomfret" userId="20acbb136427dec8" providerId="LiveId" clId="{9A3FD78B-A47C-46EE-B353-8A116213FF85}" dt="2022-05-27T05:49:14.192" v="14" actId="26606"/>
          <ac:spMkLst>
            <pc:docMk/>
            <pc:sldMk cId="3929385993" sldId="682"/>
            <ac:spMk id="19" creationId="{B81933D1-5615-42C7-9C0B-4EB7105CCE2D}"/>
          </ac:spMkLst>
        </pc:spChg>
        <pc:spChg chg="add del">
          <ac:chgData name="Jess Pomfret" userId="20acbb136427dec8" providerId="LiveId" clId="{9A3FD78B-A47C-46EE-B353-8A116213FF85}" dt="2022-05-27T05:49:14.192" v="14" actId="26606"/>
          <ac:spMkLst>
            <pc:docMk/>
            <pc:sldMk cId="3929385993" sldId="682"/>
            <ac:spMk id="20" creationId="{47942995-B07F-4636-9A06-C6A104B260A8}"/>
          </ac:spMkLst>
        </pc:spChg>
        <pc:spChg chg="add del">
          <ac:chgData name="Jess Pomfret" userId="20acbb136427dec8" providerId="LiveId" clId="{9A3FD78B-A47C-46EE-B353-8A116213FF85}" dt="2022-05-27T05:49:14.192" v="14" actId="26606"/>
          <ac:spMkLst>
            <pc:docMk/>
            <pc:sldMk cId="3929385993" sldId="682"/>
            <ac:spMk id="21" creationId="{19C9EAEA-39D0-4B0E-A0EB-51E7B26740B1}"/>
          </ac:spMkLst>
        </pc:spChg>
        <pc:spChg chg="add del">
          <ac:chgData name="Jess Pomfret" userId="20acbb136427dec8" providerId="LiveId" clId="{9A3FD78B-A47C-46EE-B353-8A116213FF85}" dt="2022-05-27T05:49:16.879" v="16" actId="26606"/>
          <ac:spMkLst>
            <pc:docMk/>
            <pc:sldMk cId="3929385993" sldId="682"/>
            <ac:spMk id="26" creationId="{6753252F-4873-4F63-801D-CC719279A7D5}"/>
          </ac:spMkLst>
        </pc:spChg>
        <pc:spChg chg="add del">
          <ac:chgData name="Jess Pomfret" userId="20acbb136427dec8" providerId="LiveId" clId="{9A3FD78B-A47C-46EE-B353-8A116213FF85}" dt="2022-05-27T05:49:16.879" v="16" actId="26606"/>
          <ac:spMkLst>
            <pc:docMk/>
            <pc:sldMk cId="3929385993" sldId="682"/>
            <ac:spMk id="27" creationId="{047C8CCB-F95D-4249-92DD-651249D3535A}"/>
          </ac:spMkLst>
        </pc:spChg>
        <pc:spChg chg="add del">
          <ac:chgData name="Jess Pomfret" userId="20acbb136427dec8" providerId="LiveId" clId="{9A3FD78B-A47C-46EE-B353-8A116213FF85}" dt="2022-05-27T05:49:19.697" v="18" actId="26606"/>
          <ac:spMkLst>
            <pc:docMk/>
            <pc:sldMk cId="3929385993" sldId="682"/>
            <ac:spMk id="29" creationId="{3C54F4CE-85F0-46ED-80DA-9518C9251AD1}"/>
          </ac:spMkLst>
        </pc:spChg>
        <pc:spChg chg="add del">
          <ac:chgData name="Jess Pomfret" userId="20acbb136427dec8" providerId="LiveId" clId="{9A3FD78B-A47C-46EE-B353-8A116213FF85}" dt="2022-05-27T05:49:19.697" v="18" actId="26606"/>
          <ac:spMkLst>
            <pc:docMk/>
            <pc:sldMk cId="3929385993" sldId="682"/>
            <ac:spMk id="30" creationId="{DADD1FCA-8ACB-4958-81DD-4CDD6D3E1921}"/>
          </ac:spMkLst>
        </pc:spChg>
        <pc:spChg chg="add del">
          <ac:chgData name="Jess Pomfret" userId="20acbb136427dec8" providerId="LiveId" clId="{9A3FD78B-A47C-46EE-B353-8A116213FF85}" dt="2022-05-27T05:50:24.600" v="39" actId="26606"/>
          <ac:spMkLst>
            <pc:docMk/>
            <pc:sldMk cId="3929385993" sldId="682"/>
            <ac:spMk id="32" creationId="{6753252F-4873-4F63-801D-CC719279A7D5}"/>
          </ac:spMkLst>
        </pc:spChg>
        <pc:spChg chg="add del">
          <ac:chgData name="Jess Pomfret" userId="20acbb136427dec8" providerId="LiveId" clId="{9A3FD78B-A47C-46EE-B353-8A116213FF85}" dt="2022-05-27T05:50:24.600" v="39" actId="26606"/>
          <ac:spMkLst>
            <pc:docMk/>
            <pc:sldMk cId="3929385993" sldId="682"/>
            <ac:spMk id="33" creationId="{047C8CCB-F95D-4249-92DD-651249D3535A}"/>
          </ac:spMkLst>
        </pc:spChg>
        <pc:spChg chg="add del">
          <ac:chgData name="Jess Pomfret" userId="20acbb136427dec8" providerId="LiveId" clId="{9A3FD78B-A47C-46EE-B353-8A116213FF85}" dt="2022-05-27T05:50:00.722" v="26" actId="26606"/>
          <ac:spMkLst>
            <pc:docMk/>
            <pc:sldMk cId="3929385993" sldId="682"/>
            <ac:spMk id="38" creationId="{6753252F-4873-4F63-801D-CC719279A7D5}"/>
          </ac:spMkLst>
        </pc:spChg>
        <pc:spChg chg="add del">
          <ac:chgData name="Jess Pomfret" userId="20acbb136427dec8" providerId="LiveId" clId="{9A3FD78B-A47C-46EE-B353-8A116213FF85}" dt="2022-05-27T05:50:00.722" v="26" actId="26606"/>
          <ac:spMkLst>
            <pc:docMk/>
            <pc:sldMk cId="3929385993" sldId="682"/>
            <ac:spMk id="40" creationId="{047C8CCB-F95D-4249-92DD-651249D3535A}"/>
          </ac:spMkLst>
        </pc:spChg>
        <pc:spChg chg="add del">
          <ac:chgData name="Jess Pomfret" userId="20acbb136427dec8" providerId="LiveId" clId="{9A3FD78B-A47C-46EE-B353-8A116213FF85}" dt="2022-05-27T05:50:03.912" v="28" actId="26606"/>
          <ac:spMkLst>
            <pc:docMk/>
            <pc:sldMk cId="3929385993" sldId="682"/>
            <ac:spMk id="42" creationId="{D4771268-CB57-404A-9271-370EB28F6090}"/>
          </ac:spMkLst>
        </pc:spChg>
        <pc:spChg chg="add del">
          <ac:chgData name="Jess Pomfret" userId="20acbb136427dec8" providerId="LiveId" clId="{9A3FD78B-A47C-46EE-B353-8A116213FF85}" dt="2022-05-27T05:50:14.457" v="30" actId="26606"/>
          <ac:spMkLst>
            <pc:docMk/>
            <pc:sldMk cId="3929385993" sldId="682"/>
            <ac:spMk id="44" creationId="{665DBBEF-238B-476B-96AB-8AAC3224ECEA}"/>
          </ac:spMkLst>
        </pc:spChg>
        <pc:spChg chg="add del">
          <ac:chgData name="Jess Pomfret" userId="20acbb136427dec8" providerId="LiveId" clId="{9A3FD78B-A47C-46EE-B353-8A116213FF85}" dt="2022-05-27T05:50:14.457" v="30" actId="26606"/>
          <ac:spMkLst>
            <pc:docMk/>
            <pc:sldMk cId="3929385993" sldId="682"/>
            <ac:spMk id="45" creationId="{3FCFB1DE-0B7E-48CC-BA90-B2AB0889F9D6}"/>
          </ac:spMkLst>
        </pc:spChg>
        <pc:spChg chg="add del">
          <ac:chgData name="Jess Pomfret" userId="20acbb136427dec8" providerId="LiveId" clId="{9A3FD78B-A47C-46EE-B353-8A116213FF85}" dt="2022-05-27T05:50:16.301" v="32" actId="26606"/>
          <ac:spMkLst>
            <pc:docMk/>
            <pc:sldMk cId="3929385993" sldId="682"/>
            <ac:spMk id="67" creationId="{826B4A43-2A34-4B22-882C-D7552FA9C7DB}"/>
          </ac:spMkLst>
        </pc:spChg>
        <pc:spChg chg="add del">
          <ac:chgData name="Jess Pomfret" userId="20acbb136427dec8" providerId="LiveId" clId="{9A3FD78B-A47C-46EE-B353-8A116213FF85}" dt="2022-05-27T05:50:16.301" v="32" actId="26606"/>
          <ac:spMkLst>
            <pc:docMk/>
            <pc:sldMk cId="3929385993" sldId="682"/>
            <ac:spMk id="68" creationId="{A5271697-90F1-4A23-8EF2-0179F2EAFACB}"/>
          </ac:spMkLst>
        </pc:spChg>
        <pc:spChg chg="add del">
          <ac:chgData name="Jess Pomfret" userId="20acbb136427dec8" providerId="LiveId" clId="{9A3FD78B-A47C-46EE-B353-8A116213FF85}" dt="2022-05-27T05:50:16.301" v="32" actId="26606"/>
          <ac:spMkLst>
            <pc:docMk/>
            <pc:sldMk cId="3929385993" sldId="682"/>
            <ac:spMk id="69" creationId="{D9F5512A-48E1-4C07-B75E-3CCC517B6804}"/>
          </ac:spMkLst>
        </pc:spChg>
        <pc:spChg chg="add del">
          <ac:chgData name="Jess Pomfret" userId="20acbb136427dec8" providerId="LiveId" clId="{9A3FD78B-A47C-46EE-B353-8A116213FF85}" dt="2022-05-27T05:50:16.301" v="32" actId="26606"/>
          <ac:spMkLst>
            <pc:docMk/>
            <pc:sldMk cId="3929385993" sldId="682"/>
            <ac:spMk id="70" creationId="{B429BAE5-B200-4FC0-BBC1-8D7C57D1D9F4}"/>
          </ac:spMkLst>
        </pc:spChg>
        <pc:spChg chg="add del">
          <ac:chgData name="Jess Pomfret" userId="20acbb136427dec8" providerId="LiveId" clId="{9A3FD78B-A47C-46EE-B353-8A116213FF85}" dt="2022-05-27T05:50:18.385" v="34" actId="26606"/>
          <ac:spMkLst>
            <pc:docMk/>
            <pc:sldMk cId="3929385993" sldId="682"/>
            <ac:spMk id="72" creationId="{E49CC64F-7275-4E33-961B-0C5CDC439875}"/>
          </ac:spMkLst>
        </pc:spChg>
        <pc:spChg chg="add del">
          <ac:chgData name="Jess Pomfret" userId="20acbb136427dec8" providerId="LiveId" clId="{9A3FD78B-A47C-46EE-B353-8A116213FF85}" dt="2022-05-27T05:50:20.336" v="36" actId="26606"/>
          <ac:spMkLst>
            <pc:docMk/>
            <pc:sldMk cId="3929385993" sldId="682"/>
            <ac:spMk id="74" creationId="{71FC7D98-7B8B-402A-90FC-F027482F2142}"/>
          </ac:spMkLst>
        </pc:spChg>
        <pc:spChg chg="add del">
          <ac:chgData name="Jess Pomfret" userId="20acbb136427dec8" providerId="LiveId" clId="{9A3FD78B-A47C-46EE-B353-8A116213FF85}" dt="2022-05-27T05:50:20.336" v="36" actId="26606"/>
          <ac:spMkLst>
            <pc:docMk/>
            <pc:sldMk cId="3929385993" sldId="682"/>
            <ac:spMk id="75" creationId="{AD7356EA-285B-4E5D-8FEC-104659A4FD2C}"/>
          </ac:spMkLst>
        </pc:spChg>
        <pc:spChg chg="add del">
          <ac:chgData name="Jess Pomfret" userId="20acbb136427dec8" providerId="LiveId" clId="{9A3FD78B-A47C-46EE-B353-8A116213FF85}" dt="2022-05-27T05:50:24.596" v="38" actId="26606"/>
          <ac:spMkLst>
            <pc:docMk/>
            <pc:sldMk cId="3929385993" sldId="682"/>
            <ac:spMk id="77" creationId="{AB45A142-4255-493C-8284-5D566C121B10}"/>
          </ac:spMkLst>
        </pc:spChg>
        <pc:spChg chg="add del">
          <ac:chgData name="Jess Pomfret" userId="20acbb136427dec8" providerId="LiveId" clId="{9A3FD78B-A47C-46EE-B353-8A116213FF85}" dt="2022-05-27T05:50:42.267" v="44" actId="26606"/>
          <ac:spMkLst>
            <pc:docMk/>
            <pc:sldMk cId="3929385993" sldId="682"/>
            <ac:spMk id="80" creationId="{9180DE06-7362-4888-AADA-7AADD57AC49D}"/>
          </ac:spMkLst>
        </pc:spChg>
        <pc:spChg chg="add del">
          <ac:chgData name="Jess Pomfret" userId="20acbb136427dec8" providerId="LiveId" clId="{9A3FD78B-A47C-46EE-B353-8A116213FF85}" dt="2022-05-27T05:50:42.267" v="44" actId="26606"/>
          <ac:spMkLst>
            <pc:docMk/>
            <pc:sldMk cId="3929385993" sldId="682"/>
            <ac:spMk id="83" creationId="{04357C93-F0CB-4A1C-8F77-4E9063789819}"/>
          </ac:spMkLst>
        </pc:spChg>
        <pc:spChg chg="add del">
          <ac:chgData name="Jess Pomfret" userId="20acbb136427dec8" providerId="LiveId" clId="{9A3FD78B-A47C-46EE-B353-8A116213FF85}" dt="2022-05-27T05:50:57.576" v="52" actId="26606"/>
          <ac:spMkLst>
            <pc:docMk/>
            <pc:sldMk cId="3929385993" sldId="682"/>
            <ac:spMk id="88" creationId="{643A7A40-1AE6-4218-A8E0-8248174A5377}"/>
          </ac:spMkLst>
        </pc:spChg>
        <pc:spChg chg="add del">
          <ac:chgData name="Jess Pomfret" userId="20acbb136427dec8" providerId="LiveId" clId="{9A3FD78B-A47C-46EE-B353-8A116213FF85}" dt="2022-05-27T05:50:57.576" v="52" actId="26606"/>
          <ac:spMkLst>
            <pc:docMk/>
            <pc:sldMk cId="3929385993" sldId="682"/>
            <ac:spMk id="90" creationId="{BD8AB40A-4374-4897-B5EE-9F8913476E47}"/>
          </ac:spMkLst>
        </pc:spChg>
        <pc:spChg chg="add del">
          <ac:chgData name="Jess Pomfret" userId="20acbb136427dec8" providerId="LiveId" clId="{9A3FD78B-A47C-46EE-B353-8A116213FF85}" dt="2022-05-27T05:50:52.781" v="47" actId="26606"/>
          <ac:spMkLst>
            <pc:docMk/>
            <pc:sldMk cId="3929385993" sldId="682"/>
            <ac:spMk id="107" creationId="{47942995-B07F-4636-9A06-C6A104B260A8}"/>
          </ac:spMkLst>
        </pc:spChg>
        <pc:spChg chg="add del">
          <ac:chgData name="Jess Pomfret" userId="20acbb136427dec8" providerId="LiveId" clId="{9A3FD78B-A47C-46EE-B353-8A116213FF85}" dt="2022-05-27T05:50:52.781" v="47" actId="26606"/>
          <ac:spMkLst>
            <pc:docMk/>
            <pc:sldMk cId="3929385993" sldId="682"/>
            <ac:spMk id="114" creationId="{B81933D1-5615-42C7-9C0B-4EB7105CCE2D}"/>
          </ac:spMkLst>
        </pc:spChg>
        <pc:spChg chg="add del">
          <ac:chgData name="Jess Pomfret" userId="20acbb136427dec8" providerId="LiveId" clId="{9A3FD78B-A47C-46EE-B353-8A116213FF85}" dt="2022-05-27T05:50:52.781" v="47" actId="26606"/>
          <ac:spMkLst>
            <pc:docMk/>
            <pc:sldMk cId="3929385993" sldId="682"/>
            <ac:spMk id="116" creationId="{19C9EAEA-39D0-4B0E-A0EB-51E7B26740B1}"/>
          </ac:spMkLst>
        </pc:spChg>
        <pc:spChg chg="add del">
          <ac:chgData name="Jess Pomfret" userId="20acbb136427dec8" providerId="LiveId" clId="{9A3FD78B-A47C-46EE-B353-8A116213FF85}" dt="2022-05-27T05:50:55.513" v="49" actId="26606"/>
          <ac:spMkLst>
            <pc:docMk/>
            <pc:sldMk cId="3929385993" sldId="682"/>
            <ac:spMk id="118" creationId="{8537B233-9CDD-4A90-AABB-A8963DEE4FBC}"/>
          </ac:spMkLst>
        </pc:spChg>
        <pc:spChg chg="add del">
          <ac:chgData name="Jess Pomfret" userId="20acbb136427dec8" providerId="LiveId" clId="{9A3FD78B-A47C-46EE-B353-8A116213FF85}" dt="2022-05-27T05:50:57.573" v="51" actId="26606"/>
          <ac:spMkLst>
            <pc:docMk/>
            <pc:sldMk cId="3929385993" sldId="682"/>
            <ac:spMk id="121" creationId="{3C54F4CE-85F0-46ED-80DA-9518C9251AD1}"/>
          </ac:spMkLst>
        </pc:spChg>
        <pc:spChg chg="add del">
          <ac:chgData name="Jess Pomfret" userId="20acbb136427dec8" providerId="LiveId" clId="{9A3FD78B-A47C-46EE-B353-8A116213FF85}" dt="2022-05-27T05:50:57.573" v="51" actId="26606"/>
          <ac:spMkLst>
            <pc:docMk/>
            <pc:sldMk cId="3929385993" sldId="682"/>
            <ac:spMk id="122" creationId="{DADD1FCA-8ACB-4958-81DD-4CDD6D3E1921}"/>
          </ac:spMkLst>
        </pc:spChg>
        <pc:spChg chg="add">
          <ac:chgData name="Jess Pomfret" userId="20acbb136427dec8" providerId="LiveId" clId="{9A3FD78B-A47C-46EE-B353-8A116213FF85}" dt="2022-05-27T05:50:57.576" v="52" actId="26606"/>
          <ac:spMkLst>
            <pc:docMk/>
            <pc:sldMk cId="3929385993" sldId="682"/>
            <ac:spMk id="124" creationId="{6753252F-4873-4F63-801D-CC719279A7D5}"/>
          </ac:spMkLst>
        </pc:spChg>
        <pc:spChg chg="add">
          <ac:chgData name="Jess Pomfret" userId="20acbb136427dec8" providerId="LiveId" clId="{9A3FD78B-A47C-46EE-B353-8A116213FF85}" dt="2022-05-27T05:50:57.576" v="52" actId="26606"/>
          <ac:spMkLst>
            <pc:docMk/>
            <pc:sldMk cId="3929385993" sldId="682"/>
            <ac:spMk id="125" creationId="{047C8CCB-F95D-4249-92DD-651249D3535A}"/>
          </ac:spMkLst>
        </pc:spChg>
        <pc:grpChg chg="add del">
          <ac:chgData name="Jess Pomfret" userId="20acbb136427dec8" providerId="LiveId" clId="{9A3FD78B-A47C-46EE-B353-8A116213FF85}" dt="2022-05-27T05:49:14.192" v="14" actId="26606"/>
          <ac:grpSpMkLst>
            <pc:docMk/>
            <pc:sldMk cId="3929385993" sldId="682"/>
            <ac:grpSpMk id="22" creationId="{032D8612-31EB-44CF-A1D0-14FD4C705424}"/>
          </ac:grpSpMkLst>
        </pc:grpChg>
        <pc:grpChg chg="add del">
          <ac:chgData name="Jess Pomfret" userId="20acbb136427dec8" providerId="LiveId" clId="{9A3FD78B-A47C-46EE-B353-8A116213FF85}" dt="2022-05-27T05:50:16.301" v="32" actId="26606"/>
          <ac:grpSpMkLst>
            <pc:docMk/>
            <pc:sldMk cId="3929385993" sldId="682"/>
            <ac:grpSpMk id="46" creationId="{A9644633-5AE1-44D6-8F5F-6376DDA130CD}"/>
          </ac:grpSpMkLst>
        </pc:grpChg>
        <pc:grpChg chg="add del">
          <ac:chgData name="Jess Pomfret" userId="20acbb136427dec8" providerId="LiveId" clId="{9A3FD78B-A47C-46EE-B353-8A116213FF85}" dt="2022-05-27T05:50:42.267" v="44" actId="26606"/>
          <ac:grpSpMkLst>
            <pc:docMk/>
            <pc:sldMk cId="3929385993" sldId="682"/>
            <ac:grpSpMk id="81" creationId="{3AF6A671-C637-4547-85F4-51B6D1881399}"/>
          </ac:grpSpMkLst>
        </pc:grpChg>
        <pc:grpChg chg="add del">
          <ac:chgData name="Jess Pomfret" userId="20acbb136427dec8" providerId="LiveId" clId="{9A3FD78B-A47C-46EE-B353-8A116213FF85}" dt="2022-05-27T05:50:57.576" v="52" actId="26606"/>
          <ac:grpSpMkLst>
            <pc:docMk/>
            <pc:sldMk cId="3929385993" sldId="682"/>
            <ac:grpSpMk id="92" creationId="{2783379C-045E-4010-ABDC-A270A0AA1068}"/>
          </ac:grpSpMkLst>
        </pc:grpChg>
        <pc:grpChg chg="add del">
          <ac:chgData name="Jess Pomfret" userId="20acbb136427dec8" providerId="LiveId" clId="{9A3FD78B-A47C-46EE-B353-8A116213FF85}" dt="2022-05-27T05:50:57.576" v="52" actId="26606"/>
          <ac:grpSpMkLst>
            <pc:docMk/>
            <pc:sldMk cId="3929385993" sldId="682"/>
            <ac:grpSpMk id="98" creationId="{F5FDDF18-F156-4D2D-82C6-F55008E338B5}"/>
          </ac:grpSpMkLst>
        </pc:grpChg>
        <pc:grpChg chg="add del">
          <ac:chgData name="Jess Pomfret" userId="20acbb136427dec8" providerId="LiveId" clId="{9A3FD78B-A47C-46EE-B353-8A116213FF85}" dt="2022-05-27T05:50:52.781" v="47" actId="26606"/>
          <ac:grpSpMkLst>
            <pc:docMk/>
            <pc:sldMk cId="3929385993" sldId="682"/>
            <ac:grpSpMk id="109" creationId="{032D8612-31EB-44CF-A1D0-14FD4C705424}"/>
          </ac:grpSpMkLst>
        </pc:grpChg>
        <pc:picChg chg="add del mod">
          <ac:chgData name="Jess Pomfret" userId="20acbb136427dec8" providerId="LiveId" clId="{9A3FD78B-A47C-46EE-B353-8A116213FF85}" dt="2022-05-27T05:51:30.195" v="96" actId="1076"/>
          <ac:picMkLst>
            <pc:docMk/>
            <pc:sldMk cId="3929385993" sldId="682"/>
            <ac:picMk id="7" creationId="{2085BEFA-621B-4874-9831-9604465AFEA7}"/>
          </ac:picMkLst>
        </pc:picChg>
        <pc:cxnChg chg="add del">
          <ac:chgData name="Jess Pomfret" userId="20acbb136427dec8" providerId="LiveId" clId="{9A3FD78B-A47C-46EE-B353-8A116213FF85}" dt="2022-05-27T05:50:24.596" v="38" actId="26606"/>
          <ac:cxnSpMkLst>
            <pc:docMk/>
            <pc:sldMk cId="3929385993" sldId="682"/>
            <ac:cxnSpMk id="78" creationId="{38FB9660-F42F-4313-BBC4-47C007FE484C}"/>
          </ac:cxnSpMkLst>
        </pc:cxnChg>
        <pc:cxnChg chg="add del">
          <ac:chgData name="Jess Pomfret" userId="20acbb136427dec8" providerId="LiveId" clId="{9A3FD78B-A47C-46EE-B353-8A116213FF85}" dt="2022-05-27T05:50:55.513" v="49" actId="26606"/>
          <ac:cxnSpMkLst>
            <pc:docMk/>
            <pc:sldMk cId="3929385993" sldId="682"/>
            <ac:cxnSpMk id="119" creationId="{040575EE-C594-4566-BC00-663004E52AB5}"/>
          </ac:cxnSpMkLst>
        </pc:cxnChg>
      </pc:sldChg>
      <pc:sldChg chg="modNotesTx">
        <pc:chgData name="Jess Pomfret" userId="20acbb136427dec8" providerId="LiveId" clId="{9A3FD78B-A47C-46EE-B353-8A116213FF85}" dt="2022-05-27T07:02:23.339" v="3150" actId="20577"/>
        <pc:sldMkLst>
          <pc:docMk/>
          <pc:sldMk cId="84597614" sldId="683"/>
        </pc:sldMkLst>
      </pc:sldChg>
      <pc:sldChg chg="modSp add mod modNotesTx">
        <pc:chgData name="Jess Pomfret" userId="20acbb136427dec8" providerId="LiveId" clId="{9A3FD78B-A47C-46EE-B353-8A116213FF85}" dt="2022-05-27T06:57:33.588" v="3119" actId="20577"/>
        <pc:sldMkLst>
          <pc:docMk/>
          <pc:sldMk cId="615581965" sldId="685"/>
        </pc:sldMkLst>
        <pc:spChg chg="mod">
          <ac:chgData name="Jess Pomfret" userId="20acbb136427dec8" providerId="LiveId" clId="{9A3FD78B-A47C-46EE-B353-8A116213FF85}" dt="2022-05-27T06:56:31.046" v="2906" actId="20577"/>
          <ac:spMkLst>
            <pc:docMk/>
            <pc:sldMk cId="615581965" sldId="685"/>
            <ac:spMk id="5" creationId="{2CACAFC7-78CB-98F9-FEF3-D3E8C9FF6E6F}"/>
          </ac:spMkLst>
        </pc:spChg>
      </pc:sldChg>
    </pc:docChg>
  </pc:docChgLst>
  <pc:docChgLst>
    <pc:chgData name="Rob Sewell" userId="c802df42025d5e1f" providerId="LiveId" clId="{A6815015-8B46-455F-8060-1294FD27D86A}"/>
    <pc:docChg chg="undo custSel addSld delSld modSld sldOrd addMainMaster delMainMaster modMainMaster">
      <pc:chgData name="Rob Sewell" userId="c802df42025d5e1f" providerId="LiveId" clId="{A6815015-8B46-455F-8060-1294FD27D86A}" dt="2022-05-24T13:53:25.655" v="1962" actId="26606"/>
      <pc:docMkLst>
        <pc:docMk/>
      </pc:docMkLst>
      <pc:sldChg chg="del">
        <pc:chgData name="Rob Sewell" userId="c802df42025d5e1f" providerId="LiveId" clId="{A6815015-8B46-455F-8060-1294FD27D86A}" dt="2022-05-09T07:35:14.651" v="5" actId="47"/>
        <pc:sldMkLst>
          <pc:docMk/>
          <pc:sldMk cId="256713251" sldId="256"/>
        </pc:sldMkLst>
      </pc:sldChg>
      <pc:sldChg chg="modSp add del mod">
        <pc:chgData name="Rob Sewell" userId="c802df42025d5e1f" providerId="LiveId" clId="{A6815015-8B46-455F-8060-1294FD27D86A}" dt="2022-05-09T07:36:39.766" v="79" actId="20577"/>
        <pc:sldMkLst>
          <pc:docMk/>
          <pc:sldMk cId="2970004164" sldId="259"/>
        </pc:sldMkLst>
        <pc:spChg chg="mod">
          <ac:chgData name="Rob Sewell" userId="c802df42025d5e1f" providerId="LiveId" clId="{A6815015-8B46-455F-8060-1294FD27D86A}" dt="2022-05-09T07:36:11.427" v="28" actId="27636"/>
          <ac:spMkLst>
            <pc:docMk/>
            <pc:sldMk cId="2970004164" sldId="259"/>
            <ac:spMk id="2" creationId="{AF2C3F19-9F6F-1450-84BC-A80357F35940}"/>
          </ac:spMkLst>
        </pc:spChg>
        <pc:spChg chg="mod">
          <ac:chgData name="Rob Sewell" userId="c802df42025d5e1f" providerId="LiveId" clId="{A6815015-8B46-455F-8060-1294FD27D86A}" dt="2022-05-09T07:36:39.766" v="79" actId="20577"/>
          <ac:spMkLst>
            <pc:docMk/>
            <pc:sldMk cId="2970004164" sldId="259"/>
            <ac:spMk id="3" creationId="{FB22B504-146E-1966-17CE-BB797BC6083D}"/>
          </ac:spMkLst>
        </pc:spChg>
      </pc:sldChg>
      <pc:sldChg chg="addSp delSp modSp add del mod">
        <pc:chgData name="Rob Sewell" userId="c802df42025d5e1f" providerId="LiveId" clId="{A6815015-8B46-455F-8060-1294FD27D86A}" dt="2022-05-09T10:55:47.374" v="410" actId="207"/>
        <pc:sldMkLst>
          <pc:docMk/>
          <pc:sldMk cId="1101361508" sldId="260"/>
        </pc:sldMkLst>
        <pc:spChg chg="mod">
          <ac:chgData name="Rob Sewell" userId="c802df42025d5e1f" providerId="LiveId" clId="{A6815015-8B46-455F-8060-1294FD27D86A}" dt="2022-05-09T07:56:05.604" v="174" actId="20577"/>
          <ac:spMkLst>
            <pc:docMk/>
            <pc:sldMk cId="1101361508" sldId="260"/>
            <ac:spMk id="2" creationId="{5191E0F2-FE77-51ED-3F72-223B58926E74}"/>
          </ac:spMkLst>
        </pc:spChg>
        <pc:spChg chg="mod">
          <ac:chgData name="Rob Sewell" userId="c802df42025d5e1f" providerId="LiveId" clId="{A6815015-8B46-455F-8060-1294FD27D86A}" dt="2022-05-09T10:55:47.374" v="410" actId="207"/>
          <ac:spMkLst>
            <pc:docMk/>
            <pc:sldMk cId="1101361508" sldId="260"/>
            <ac:spMk id="3" creationId="{07D5023A-BA6F-B725-CF78-FD889E577EA6}"/>
          </ac:spMkLst>
        </pc:spChg>
        <pc:picChg chg="add del">
          <ac:chgData name="Rob Sewell" userId="c802df42025d5e1f" providerId="LiveId" clId="{A6815015-8B46-455F-8060-1294FD27D86A}" dt="2022-05-09T08:02:31.429" v="339" actId="478"/>
          <ac:picMkLst>
            <pc:docMk/>
            <pc:sldMk cId="1101361508" sldId="260"/>
            <ac:picMk id="5" creationId="{AC0163DB-92D8-2C47-98AA-70E6043A725B}"/>
          </ac:picMkLst>
        </pc:picChg>
        <pc:picChg chg="add mod">
          <ac:chgData name="Rob Sewell" userId="c802df42025d5e1f" providerId="LiveId" clId="{A6815015-8B46-455F-8060-1294FD27D86A}" dt="2022-05-09T08:03:19.785" v="349" actId="14100"/>
          <ac:picMkLst>
            <pc:docMk/>
            <pc:sldMk cId="1101361508" sldId="260"/>
            <ac:picMk id="1026" creationId="{988775DC-E456-2290-3867-D57E4BF5FE9F}"/>
          </ac:picMkLst>
        </pc:picChg>
      </pc:sldChg>
      <pc:sldChg chg="add del">
        <pc:chgData name="Rob Sewell" userId="c802df42025d5e1f" providerId="LiveId" clId="{A6815015-8B46-455F-8060-1294FD27D86A}" dt="2022-05-09T07:35:05.122" v="4"/>
        <pc:sldMkLst>
          <pc:docMk/>
          <pc:sldMk cId="3984835757" sldId="261"/>
        </pc:sldMkLst>
      </pc:sldChg>
      <pc:sldChg chg="modSp add del mod">
        <pc:chgData name="Rob Sewell" userId="c802df42025d5e1f" providerId="LiveId" clId="{A6815015-8B46-455F-8060-1294FD27D86A}" dt="2022-05-09T12:08:31.638" v="1304" actId="47"/>
        <pc:sldMkLst>
          <pc:docMk/>
          <pc:sldMk cId="2416780850" sldId="262"/>
        </pc:sldMkLst>
        <pc:spChg chg="mod">
          <ac:chgData name="Rob Sewell" userId="c802df42025d5e1f" providerId="LiveId" clId="{A6815015-8B46-455F-8060-1294FD27D86A}" dt="2022-05-09T07:35:05.122" v="4"/>
          <ac:spMkLst>
            <pc:docMk/>
            <pc:sldMk cId="2416780850" sldId="262"/>
            <ac:spMk id="3" creationId="{6730485E-47C1-6161-8B16-E1696FB2022C}"/>
          </ac:spMkLst>
        </pc:spChg>
      </pc:sldChg>
      <pc:sldChg chg="modSp add del mod">
        <pc:chgData name="Rob Sewell" userId="c802df42025d5e1f" providerId="LiveId" clId="{A6815015-8B46-455F-8060-1294FD27D86A}" dt="2022-05-09T12:08:31.638" v="1304" actId="47"/>
        <pc:sldMkLst>
          <pc:docMk/>
          <pc:sldMk cId="3422363708" sldId="263"/>
        </pc:sldMkLst>
        <pc:spChg chg="mod">
          <ac:chgData name="Rob Sewell" userId="c802df42025d5e1f" providerId="LiveId" clId="{A6815015-8B46-455F-8060-1294FD27D86A}" dt="2022-05-09T07:35:05.122" v="4"/>
          <ac:spMkLst>
            <pc:docMk/>
            <pc:sldMk cId="3422363708" sldId="263"/>
            <ac:spMk id="3" creationId="{66E58DE9-2079-E03F-78A8-7FE2D8B2F0E7}"/>
          </ac:spMkLst>
        </pc:spChg>
      </pc:sldChg>
      <pc:sldChg chg="add del">
        <pc:chgData name="Rob Sewell" userId="c802df42025d5e1f" providerId="LiveId" clId="{A6815015-8B46-455F-8060-1294FD27D86A}" dt="2022-05-09T07:35:05.122" v="4"/>
        <pc:sldMkLst>
          <pc:docMk/>
          <pc:sldMk cId="3317259441" sldId="264"/>
        </pc:sldMkLst>
      </pc:sldChg>
      <pc:sldChg chg="delSp add del mod">
        <pc:chgData name="Rob Sewell" userId="c802df42025d5e1f" providerId="LiveId" clId="{A6815015-8B46-455F-8060-1294FD27D86A}" dt="2022-05-09T12:09:07.928" v="1307" actId="47"/>
        <pc:sldMkLst>
          <pc:docMk/>
          <pc:sldMk cId="3434842826" sldId="265"/>
        </pc:sldMkLst>
        <pc:picChg chg="del">
          <ac:chgData name="Rob Sewell" userId="c802df42025d5e1f" providerId="LiveId" clId="{A6815015-8B46-455F-8060-1294FD27D86A}" dt="2022-05-09T12:08:36.439" v="1305" actId="478"/>
          <ac:picMkLst>
            <pc:docMk/>
            <pc:sldMk cId="3434842826" sldId="265"/>
            <ac:picMk id="5" creationId="{914F85C6-0989-B1A2-D780-F282A7F2685E}"/>
          </ac:picMkLst>
        </pc:picChg>
      </pc:sldChg>
      <pc:sldChg chg="add del">
        <pc:chgData name="Rob Sewell" userId="c802df42025d5e1f" providerId="LiveId" clId="{A6815015-8B46-455F-8060-1294FD27D86A}" dt="2022-05-09T12:08:31.638" v="1304" actId="47"/>
        <pc:sldMkLst>
          <pc:docMk/>
          <pc:sldMk cId="2961006699" sldId="266"/>
        </pc:sldMkLst>
      </pc:sldChg>
      <pc:sldChg chg="addSp modSp add mod setBg">
        <pc:chgData name="Rob Sewell" userId="c802df42025d5e1f" providerId="LiveId" clId="{A6815015-8B46-455F-8060-1294FD27D86A}" dt="2022-05-09T12:09:35.618" v="1309" actId="1076"/>
        <pc:sldMkLst>
          <pc:docMk/>
          <pc:sldMk cId="2201695551" sldId="622"/>
        </pc:sldMkLst>
        <pc:picChg chg="add mod">
          <ac:chgData name="Rob Sewell" userId="c802df42025d5e1f" providerId="LiveId" clId="{A6815015-8B46-455F-8060-1294FD27D86A}" dt="2022-05-09T12:09:35.618" v="1309" actId="1076"/>
          <ac:picMkLst>
            <pc:docMk/>
            <pc:sldMk cId="2201695551" sldId="622"/>
            <ac:picMk id="3" creationId="{DE070308-D4F7-5C95-32AE-7C38BFCDCEAA}"/>
          </ac:picMkLst>
        </pc:picChg>
      </pc:sldChg>
      <pc:sldChg chg="modSp mod modClrScheme chgLayout">
        <pc:chgData name="Rob Sewell" userId="c802df42025d5e1f" providerId="LiveId" clId="{A6815015-8B46-455F-8060-1294FD27D86A}" dt="2022-05-09T10:55:06.995" v="405" actId="207"/>
        <pc:sldMkLst>
          <pc:docMk/>
          <pc:sldMk cId="50257884" sldId="665"/>
        </pc:sldMkLst>
        <pc:spChg chg="mod">
          <ac:chgData name="Rob Sewell" userId="c802df42025d5e1f" providerId="LiveId" clId="{A6815015-8B46-455F-8060-1294FD27D86A}" dt="2022-05-09T10:54:54.145" v="402" actId="207"/>
          <ac:spMkLst>
            <pc:docMk/>
            <pc:sldMk cId="50257884" sldId="665"/>
            <ac:spMk id="2" creationId="{6A665367-F928-4493-A9B1-F0C1660212CD}"/>
          </ac:spMkLst>
        </pc:spChg>
        <pc:spChg chg="mod ord">
          <ac:chgData name="Rob Sewell" userId="c802df42025d5e1f" providerId="LiveId" clId="{A6815015-8B46-455F-8060-1294FD27D86A}" dt="2022-05-09T07:47:08.012" v="119" actId="14100"/>
          <ac:spMkLst>
            <pc:docMk/>
            <pc:sldMk cId="50257884" sldId="665"/>
            <ac:spMk id="6" creationId="{67CDD28B-880D-224A-B5B7-220E5C3ED050}"/>
          </ac:spMkLst>
        </pc:spChg>
        <pc:spChg chg="mod ord">
          <ac:chgData name="Rob Sewell" userId="c802df42025d5e1f" providerId="LiveId" clId="{A6815015-8B46-455F-8060-1294FD27D86A}" dt="2022-05-09T10:54:58.257" v="403" actId="207"/>
          <ac:spMkLst>
            <pc:docMk/>
            <pc:sldMk cId="50257884" sldId="665"/>
            <ac:spMk id="8" creationId="{5A531B36-7C51-6941-872A-82A556767154}"/>
          </ac:spMkLst>
        </pc:spChg>
        <pc:spChg chg="mod ord">
          <ac:chgData name="Rob Sewell" userId="c802df42025d5e1f" providerId="LiveId" clId="{A6815015-8B46-455F-8060-1294FD27D86A}" dt="2022-05-09T10:55:02.818" v="404" actId="207"/>
          <ac:spMkLst>
            <pc:docMk/>
            <pc:sldMk cId="50257884" sldId="665"/>
            <ac:spMk id="9" creationId="{859341DD-E3D0-8A48-8284-8EF6933ED0BD}"/>
          </ac:spMkLst>
        </pc:spChg>
        <pc:spChg chg="mod ord">
          <ac:chgData name="Rob Sewell" userId="c802df42025d5e1f" providerId="LiveId" clId="{A6815015-8B46-455F-8060-1294FD27D86A}" dt="2022-05-09T10:55:06.995" v="405" actId="207"/>
          <ac:spMkLst>
            <pc:docMk/>
            <pc:sldMk cId="50257884" sldId="665"/>
            <ac:spMk id="87" creationId="{70F01EC5-F4A4-4C4C-9209-F24F0BD3C13E}"/>
          </ac:spMkLst>
        </pc:spChg>
        <pc:spChg chg="mod ord">
          <ac:chgData name="Rob Sewell" userId="c802df42025d5e1f" providerId="LiveId" clId="{A6815015-8B46-455F-8060-1294FD27D86A}" dt="2022-05-09T10:54:40.296" v="401" actId="207"/>
          <ac:spMkLst>
            <pc:docMk/>
            <pc:sldMk cId="50257884" sldId="665"/>
            <ac:spMk id="88" creationId="{71156FC7-067B-BD43-B943-9ACCD790036E}"/>
          </ac:spMkLst>
        </pc:spChg>
        <pc:cxnChg chg="mod">
          <ac:chgData name="Rob Sewell" userId="c802df42025d5e1f" providerId="LiveId" clId="{A6815015-8B46-455F-8060-1294FD27D86A}" dt="2022-05-09T07:47:50.762" v="129" actId="1076"/>
          <ac:cxnSpMkLst>
            <pc:docMk/>
            <pc:sldMk cId="50257884" sldId="665"/>
            <ac:cxnSpMk id="62" creationId="{435D441A-76EC-F842-9DF7-75714A4311C4}"/>
          </ac:cxnSpMkLst>
        </pc:cxnChg>
      </pc:sldChg>
      <pc:sldChg chg="addSp delSp modSp mod ord modClrScheme chgLayout">
        <pc:chgData name="Rob Sewell" userId="c802df42025d5e1f" providerId="LiveId" clId="{A6815015-8B46-455F-8060-1294FD27D86A}" dt="2022-05-09T10:55:34.701" v="409" actId="207"/>
        <pc:sldMkLst>
          <pc:docMk/>
          <pc:sldMk cId="4181272693" sldId="666"/>
        </pc:sldMkLst>
        <pc:spChg chg="mod ord">
          <ac:chgData name="Rob Sewell" userId="c802df42025d5e1f" providerId="LiveId" clId="{A6815015-8B46-455F-8060-1294FD27D86A}" dt="2022-05-09T07:49:37.764" v="146" actId="1076"/>
          <ac:spMkLst>
            <pc:docMk/>
            <pc:sldMk cId="4181272693" sldId="666"/>
            <ac:spMk id="6" creationId="{67CDD28B-880D-224A-B5B7-220E5C3ED050}"/>
          </ac:spMkLst>
        </pc:spChg>
        <pc:spChg chg="mod ord">
          <ac:chgData name="Rob Sewell" userId="c802df42025d5e1f" providerId="LiveId" clId="{A6815015-8B46-455F-8060-1294FD27D86A}" dt="2022-05-09T10:55:30.432" v="408" actId="207"/>
          <ac:spMkLst>
            <pc:docMk/>
            <pc:sldMk cId="4181272693" sldId="666"/>
            <ac:spMk id="8" creationId="{5A531B36-7C51-6941-872A-82A556767154}"/>
          </ac:spMkLst>
        </pc:spChg>
        <pc:spChg chg="mod ord">
          <ac:chgData name="Rob Sewell" userId="c802df42025d5e1f" providerId="LiveId" clId="{A6815015-8B46-455F-8060-1294FD27D86A}" dt="2022-05-09T10:55:34.701" v="409" actId="207"/>
          <ac:spMkLst>
            <pc:docMk/>
            <pc:sldMk cId="4181272693" sldId="666"/>
            <ac:spMk id="9" creationId="{859341DD-E3D0-8A48-8284-8EF6933ED0BD}"/>
          </ac:spMkLst>
        </pc:spChg>
        <pc:spChg chg="mod ord">
          <ac:chgData name="Rob Sewell" userId="c802df42025d5e1f" providerId="LiveId" clId="{A6815015-8B46-455F-8060-1294FD27D86A}" dt="2022-05-09T10:55:17.083" v="406" actId="207"/>
          <ac:spMkLst>
            <pc:docMk/>
            <pc:sldMk cId="4181272693" sldId="666"/>
            <ac:spMk id="87" creationId="{70F01EC5-F4A4-4C4C-9209-F24F0BD3C13E}"/>
          </ac:spMkLst>
        </pc:spChg>
        <pc:spChg chg="mod ord">
          <ac:chgData name="Rob Sewell" userId="c802df42025d5e1f" providerId="LiveId" clId="{A6815015-8B46-455F-8060-1294FD27D86A}" dt="2022-05-09T10:55:20.608" v="407" actId="207"/>
          <ac:spMkLst>
            <pc:docMk/>
            <pc:sldMk cId="4181272693" sldId="666"/>
            <ac:spMk id="88" creationId="{71156FC7-067B-BD43-B943-9ACCD790036E}"/>
          </ac:spMkLst>
        </pc:spChg>
        <pc:picChg chg="del mod ord">
          <ac:chgData name="Rob Sewell" userId="c802df42025d5e1f" providerId="LiveId" clId="{A6815015-8B46-455F-8060-1294FD27D86A}" dt="2022-05-09T07:49:12.500" v="139" actId="478"/>
          <ac:picMkLst>
            <pc:docMk/>
            <pc:sldMk cId="4181272693" sldId="666"/>
            <ac:picMk id="3" creationId="{AFB66943-7294-4E4C-B3C6-B5732CEFE1D0}"/>
          </ac:picMkLst>
        </pc:picChg>
        <pc:picChg chg="add mod">
          <ac:chgData name="Rob Sewell" userId="c802df42025d5e1f" providerId="LiveId" clId="{A6815015-8B46-455F-8060-1294FD27D86A}" dt="2022-05-09T07:49:26.117" v="142"/>
          <ac:picMkLst>
            <pc:docMk/>
            <pc:sldMk cId="4181272693" sldId="666"/>
            <ac:picMk id="20" creationId="{19E47C7C-A849-CD39-C8A2-682DC214D3DC}"/>
          </ac:picMkLst>
        </pc:picChg>
        <pc:cxnChg chg="mod">
          <ac:chgData name="Rob Sewell" userId="c802df42025d5e1f" providerId="LiveId" clId="{A6815015-8B46-455F-8060-1294FD27D86A}" dt="2022-05-09T07:50:18.467" v="155" actId="1076"/>
          <ac:cxnSpMkLst>
            <pc:docMk/>
            <pc:sldMk cId="4181272693" sldId="666"/>
            <ac:cxnSpMk id="62" creationId="{435D441A-76EC-F842-9DF7-75714A4311C4}"/>
          </ac:cxnSpMkLst>
        </pc:cxnChg>
      </pc:sldChg>
      <pc:sldChg chg="addSp modSp del mod modClrScheme chgLayout">
        <pc:chgData name="Rob Sewell" userId="c802df42025d5e1f" providerId="LiveId" clId="{A6815015-8B46-455F-8060-1294FD27D86A}" dt="2022-05-09T07:53:27.743" v="156" actId="47"/>
        <pc:sldMkLst>
          <pc:docMk/>
          <pc:sldMk cId="698050831" sldId="667"/>
        </pc:sldMkLst>
        <pc:spChg chg="mod ord">
          <ac:chgData name="Rob Sewell" userId="c802df42025d5e1f" providerId="LiveId" clId="{A6815015-8B46-455F-8060-1294FD27D86A}" dt="2022-05-09T07:49:00.413" v="135" actId="700"/>
          <ac:spMkLst>
            <pc:docMk/>
            <pc:sldMk cId="698050831" sldId="667"/>
            <ac:spMk id="6" creationId="{67CDD28B-880D-224A-B5B7-220E5C3ED050}"/>
          </ac:spMkLst>
        </pc:spChg>
        <pc:spChg chg="mod ord">
          <ac:chgData name="Rob Sewell" userId="c802df42025d5e1f" providerId="LiveId" clId="{A6815015-8B46-455F-8060-1294FD27D86A}" dt="2022-05-09T07:49:00.413" v="135" actId="700"/>
          <ac:spMkLst>
            <pc:docMk/>
            <pc:sldMk cId="698050831" sldId="667"/>
            <ac:spMk id="8" creationId="{5A531B36-7C51-6941-872A-82A556767154}"/>
          </ac:spMkLst>
        </pc:spChg>
        <pc:spChg chg="mod ord">
          <ac:chgData name="Rob Sewell" userId="c802df42025d5e1f" providerId="LiveId" clId="{A6815015-8B46-455F-8060-1294FD27D86A}" dt="2022-05-09T07:49:00.413" v="135" actId="700"/>
          <ac:spMkLst>
            <pc:docMk/>
            <pc:sldMk cId="698050831" sldId="667"/>
            <ac:spMk id="9" creationId="{859341DD-E3D0-8A48-8284-8EF6933ED0BD}"/>
          </ac:spMkLst>
        </pc:spChg>
        <pc:spChg chg="mod ord">
          <ac:chgData name="Rob Sewell" userId="c802df42025d5e1f" providerId="LiveId" clId="{A6815015-8B46-455F-8060-1294FD27D86A}" dt="2022-05-09T07:49:00.413" v="135" actId="700"/>
          <ac:spMkLst>
            <pc:docMk/>
            <pc:sldMk cId="698050831" sldId="667"/>
            <ac:spMk id="87" creationId="{70F01EC5-F4A4-4C4C-9209-F24F0BD3C13E}"/>
          </ac:spMkLst>
        </pc:spChg>
        <pc:spChg chg="mod ord">
          <ac:chgData name="Rob Sewell" userId="c802df42025d5e1f" providerId="LiveId" clId="{A6815015-8B46-455F-8060-1294FD27D86A}" dt="2022-05-09T07:49:00.413" v="135" actId="700"/>
          <ac:spMkLst>
            <pc:docMk/>
            <pc:sldMk cId="698050831" sldId="667"/>
            <ac:spMk id="88" creationId="{71156FC7-067B-BD43-B943-9ACCD790036E}"/>
          </ac:spMkLst>
        </pc:spChg>
        <pc:picChg chg="mod ord">
          <ac:chgData name="Rob Sewell" userId="c802df42025d5e1f" providerId="LiveId" clId="{A6815015-8B46-455F-8060-1294FD27D86A}" dt="2022-05-09T07:49:00.413" v="135" actId="700"/>
          <ac:picMkLst>
            <pc:docMk/>
            <pc:sldMk cId="698050831" sldId="667"/>
            <ac:picMk id="3" creationId="{AFB66943-7294-4E4C-B3C6-B5732CEFE1D0}"/>
          </ac:picMkLst>
        </pc:picChg>
        <pc:picChg chg="add mod">
          <ac:chgData name="Rob Sewell" userId="c802df42025d5e1f" providerId="LiveId" clId="{A6815015-8B46-455F-8060-1294FD27D86A}" dt="2022-05-09T07:49:07.467" v="138" actId="571"/>
          <ac:picMkLst>
            <pc:docMk/>
            <pc:sldMk cId="698050831" sldId="667"/>
            <ac:picMk id="20" creationId="{AA70B74C-1B3F-1F25-DDC1-0D2BCD317742}"/>
          </ac:picMkLst>
        </pc:picChg>
      </pc:sldChg>
      <pc:sldChg chg="addSp modSp add mod">
        <pc:chgData name="Rob Sewell" userId="c802df42025d5e1f" providerId="LiveId" clId="{A6815015-8B46-455F-8060-1294FD27D86A}" dt="2022-05-09T10:54:07.467" v="400" actId="207"/>
        <pc:sldMkLst>
          <pc:docMk/>
          <pc:sldMk cId="3383066567" sldId="667"/>
        </pc:sldMkLst>
        <pc:spChg chg="mod">
          <ac:chgData name="Rob Sewell" userId="c802df42025d5e1f" providerId="LiveId" clId="{A6815015-8B46-455F-8060-1294FD27D86A}" dt="2022-05-09T10:54:07.467" v="400" actId="207"/>
          <ac:spMkLst>
            <pc:docMk/>
            <pc:sldMk cId="3383066567" sldId="667"/>
            <ac:spMk id="3" creationId="{07D5023A-BA6F-B725-CF78-FD889E577EA6}"/>
          </ac:spMkLst>
        </pc:spChg>
        <pc:spChg chg="add mod">
          <ac:chgData name="Rob Sewell" userId="c802df42025d5e1f" providerId="LiveId" clId="{A6815015-8B46-455F-8060-1294FD27D86A}" dt="2022-05-09T10:53:57.780" v="399" actId="571"/>
          <ac:spMkLst>
            <pc:docMk/>
            <pc:sldMk cId="3383066567" sldId="667"/>
            <ac:spMk id="6" creationId="{AF20A2DB-5561-B249-F850-D8480BEB7F4F}"/>
          </ac:spMkLst>
        </pc:spChg>
        <pc:picChg chg="mod">
          <ac:chgData name="Rob Sewell" userId="c802df42025d5e1f" providerId="LiveId" clId="{A6815015-8B46-455F-8060-1294FD27D86A}" dt="2022-05-09T07:58:08.346" v="338" actId="1076"/>
          <ac:picMkLst>
            <pc:docMk/>
            <pc:sldMk cId="3383066567" sldId="667"/>
            <ac:picMk id="5" creationId="{AC0163DB-92D8-2C47-98AA-70E6043A725B}"/>
          </ac:picMkLst>
        </pc:picChg>
      </pc:sldChg>
      <pc:sldChg chg="addSp delSp modSp add mod">
        <pc:chgData name="Rob Sewell" userId="c802df42025d5e1f" providerId="LiveId" clId="{A6815015-8B46-455F-8060-1294FD27D86A}" dt="2022-05-09T10:58:50.098" v="496" actId="122"/>
        <pc:sldMkLst>
          <pc:docMk/>
          <pc:sldMk cId="1785611709" sldId="668"/>
        </pc:sldMkLst>
        <pc:spChg chg="mod">
          <ac:chgData name="Rob Sewell" userId="c802df42025d5e1f" providerId="LiveId" clId="{A6815015-8B46-455F-8060-1294FD27D86A}" dt="2022-05-09T10:53:37.803" v="395" actId="207"/>
          <ac:spMkLst>
            <pc:docMk/>
            <pc:sldMk cId="1785611709" sldId="668"/>
            <ac:spMk id="3" creationId="{07D5023A-BA6F-B725-CF78-FD889E577EA6}"/>
          </ac:spMkLst>
        </pc:spChg>
        <pc:spChg chg="add mod">
          <ac:chgData name="Rob Sewell" userId="c802df42025d5e1f" providerId="LiveId" clId="{A6815015-8B46-455F-8060-1294FD27D86A}" dt="2022-05-09T10:57:53.561" v="467" actId="1076"/>
          <ac:spMkLst>
            <pc:docMk/>
            <pc:sldMk cId="1785611709" sldId="668"/>
            <ac:spMk id="7" creationId="{192A43F2-229C-D696-0497-07C78A65775C}"/>
          </ac:spMkLst>
        </pc:spChg>
        <pc:spChg chg="add mod">
          <ac:chgData name="Rob Sewell" userId="c802df42025d5e1f" providerId="LiveId" clId="{A6815015-8B46-455F-8060-1294FD27D86A}" dt="2022-05-09T10:58:50.098" v="496" actId="122"/>
          <ac:spMkLst>
            <pc:docMk/>
            <pc:sldMk cId="1785611709" sldId="668"/>
            <ac:spMk id="8" creationId="{2110EF77-9812-AC65-3F44-BECD658EE5F4}"/>
          </ac:spMkLst>
        </pc:spChg>
        <pc:picChg chg="del">
          <ac:chgData name="Rob Sewell" userId="c802df42025d5e1f" providerId="LiveId" clId="{A6815015-8B46-455F-8060-1294FD27D86A}" dt="2022-05-09T08:04:25.297" v="351" actId="478"/>
          <ac:picMkLst>
            <pc:docMk/>
            <pc:sldMk cId="1785611709" sldId="668"/>
            <ac:picMk id="5" creationId="{AC0163DB-92D8-2C47-98AA-70E6043A725B}"/>
          </ac:picMkLst>
        </pc:picChg>
        <pc:picChg chg="add mod">
          <ac:chgData name="Rob Sewell" userId="c802df42025d5e1f" providerId="LiveId" clId="{A6815015-8B46-455F-8060-1294FD27D86A}" dt="2022-05-09T08:04:35.798" v="355" actId="1076"/>
          <ac:picMkLst>
            <pc:docMk/>
            <pc:sldMk cId="1785611709" sldId="668"/>
            <ac:picMk id="6" creationId="{D26B3A5B-23CE-F07C-F9CB-DBD2A1B07E93}"/>
          </ac:picMkLst>
        </pc:picChg>
      </pc:sldChg>
      <pc:sldChg chg="add del">
        <pc:chgData name="Rob Sewell" userId="c802df42025d5e1f" providerId="LiveId" clId="{A6815015-8B46-455F-8060-1294FD27D86A}" dt="2022-05-09T07:49:15.743" v="141"/>
        <pc:sldMkLst>
          <pc:docMk/>
          <pc:sldMk cId="3133227202" sldId="668"/>
        </pc:sldMkLst>
      </pc:sldChg>
      <pc:sldChg chg="addSp modSp add mod">
        <pc:chgData name="Rob Sewell" userId="c802df42025d5e1f" providerId="LiveId" clId="{A6815015-8B46-455F-8060-1294FD27D86A}" dt="2022-05-09T10:59:14.554" v="500" actId="1076"/>
        <pc:sldMkLst>
          <pc:docMk/>
          <pc:sldMk cId="3830685351" sldId="669"/>
        </pc:sldMkLst>
        <pc:spChg chg="mod">
          <ac:chgData name="Rob Sewell" userId="c802df42025d5e1f" providerId="LiveId" clId="{A6815015-8B46-455F-8060-1294FD27D86A}" dt="2022-05-09T10:58:43.719" v="495" actId="20577"/>
          <ac:spMkLst>
            <pc:docMk/>
            <pc:sldMk cId="3830685351" sldId="669"/>
            <ac:spMk id="7" creationId="{192A43F2-229C-D696-0497-07C78A65775C}"/>
          </ac:spMkLst>
        </pc:spChg>
        <pc:spChg chg="mod">
          <ac:chgData name="Rob Sewell" userId="c802df42025d5e1f" providerId="LiveId" clId="{A6815015-8B46-455F-8060-1294FD27D86A}" dt="2022-05-09T10:58:39.007" v="493" actId="122"/>
          <ac:spMkLst>
            <pc:docMk/>
            <pc:sldMk cId="3830685351" sldId="669"/>
            <ac:spMk id="8" creationId="{2110EF77-9812-AC65-3F44-BECD658EE5F4}"/>
          </ac:spMkLst>
        </pc:spChg>
        <pc:picChg chg="add mod">
          <ac:chgData name="Rob Sewell" userId="c802df42025d5e1f" providerId="LiveId" clId="{A6815015-8B46-455F-8060-1294FD27D86A}" dt="2022-05-09T10:59:14.554" v="500" actId="1076"/>
          <ac:picMkLst>
            <pc:docMk/>
            <pc:sldMk cId="3830685351" sldId="669"/>
            <ac:picMk id="5" creationId="{43036FF8-B411-E76F-C92A-B0616FEBE98D}"/>
          </ac:picMkLst>
        </pc:picChg>
      </pc:sldChg>
      <pc:sldChg chg="addSp delSp modSp add mod setBg modClrScheme addAnim delAnim delDesignElem chgLayout">
        <pc:chgData name="Rob Sewell" userId="c802df42025d5e1f" providerId="LiveId" clId="{A6815015-8B46-455F-8060-1294FD27D86A}" dt="2022-05-09T11:45:49.562" v="800" actId="1076"/>
        <pc:sldMkLst>
          <pc:docMk/>
          <pc:sldMk cId="1212067352" sldId="670"/>
        </pc:sldMkLst>
        <pc:spChg chg="mod ord">
          <ac:chgData name="Rob Sewell" userId="c802df42025d5e1f" providerId="LiveId" clId="{A6815015-8B46-455F-8060-1294FD27D86A}" dt="2022-05-09T11:07:36.671" v="700" actId="1076"/>
          <ac:spMkLst>
            <pc:docMk/>
            <pc:sldMk cId="1212067352" sldId="670"/>
            <ac:spMk id="2" creationId="{5191E0F2-FE77-51ED-3F72-223B58926E74}"/>
          </ac:spMkLst>
        </pc:spChg>
        <pc:spChg chg="mod ord">
          <ac:chgData name="Rob Sewell" userId="c802df42025d5e1f" providerId="LiveId" clId="{A6815015-8B46-455F-8060-1294FD27D86A}" dt="2022-05-09T11:07:37.205" v="701" actId="1076"/>
          <ac:spMkLst>
            <pc:docMk/>
            <pc:sldMk cId="1212067352" sldId="670"/>
            <ac:spMk id="3" creationId="{07D5023A-BA6F-B725-CF78-FD889E577EA6}"/>
          </ac:spMkLst>
        </pc:spChg>
        <pc:spChg chg="del">
          <ac:chgData name="Rob Sewell" userId="c802df42025d5e1f" providerId="LiveId" clId="{A6815015-8B46-455F-8060-1294FD27D86A}" dt="2022-05-09T11:01:50.032" v="505" actId="478"/>
          <ac:spMkLst>
            <pc:docMk/>
            <pc:sldMk cId="1212067352" sldId="670"/>
            <ac:spMk id="7" creationId="{192A43F2-229C-D696-0497-07C78A65775C}"/>
          </ac:spMkLst>
        </pc:spChg>
        <pc:spChg chg="del">
          <ac:chgData name="Rob Sewell" userId="c802df42025d5e1f" providerId="LiveId" clId="{A6815015-8B46-455F-8060-1294FD27D86A}" dt="2022-05-09T11:01:48.458" v="504" actId="478"/>
          <ac:spMkLst>
            <pc:docMk/>
            <pc:sldMk cId="1212067352" sldId="670"/>
            <ac:spMk id="8" creationId="{2110EF77-9812-AC65-3F44-BECD658EE5F4}"/>
          </ac:spMkLst>
        </pc:spChg>
        <pc:spChg chg="add del mod ord">
          <ac:chgData name="Rob Sewell" userId="c802df42025d5e1f" providerId="LiveId" clId="{A6815015-8B46-455F-8060-1294FD27D86A}" dt="2022-05-09T11:05:16.577" v="519" actId="700"/>
          <ac:spMkLst>
            <pc:docMk/>
            <pc:sldMk cId="1212067352" sldId="670"/>
            <ac:spMk id="10" creationId="{DCDD751A-1589-F430-0CFF-8283D3593E1A}"/>
          </ac:spMkLst>
        </pc:spChg>
        <pc:spChg chg="add">
          <ac:chgData name="Rob Sewell" userId="c802df42025d5e1f" providerId="LiveId" clId="{A6815015-8B46-455F-8060-1294FD27D86A}" dt="2022-05-09T11:07:05.417" v="693" actId="26606"/>
          <ac:spMkLst>
            <pc:docMk/>
            <pc:sldMk cId="1212067352" sldId="670"/>
            <ac:spMk id="11" creationId="{04812C46-200A-4DEB-A05E-3ED6C68C2387}"/>
          </ac:spMkLst>
        </pc:spChg>
        <pc:spChg chg="add">
          <ac:chgData name="Rob Sewell" userId="c802df42025d5e1f" providerId="LiveId" clId="{A6815015-8B46-455F-8060-1294FD27D86A}" dt="2022-05-09T11:07:05.417" v="693" actId="26606"/>
          <ac:spMkLst>
            <pc:docMk/>
            <pc:sldMk cId="1212067352" sldId="670"/>
            <ac:spMk id="12" creationId="{D1EA859B-E555-4109-94F3-6700E046E008}"/>
          </ac:spMkLst>
        </pc:spChg>
        <pc:spChg chg="add del">
          <ac:chgData name="Rob Sewell" userId="c802df42025d5e1f" providerId="LiveId" clId="{A6815015-8B46-455F-8060-1294FD27D86A}" dt="2022-05-09T11:05:19.323" v="521" actId="26606"/>
          <ac:spMkLst>
            <pc:docMk/>
            <pc:sldMk cId="1212067352" sldId="670"/>
            <ac:spMk id="14" creationId="{F13C74B1-5B17-4795-BED0-7140497B445A}"/>
          </ac:spMkLst>
        </pc:spChg>
        <pc:spChg chg="add del">
          <ac:chgData name="Rob Sewell" userId="c802df42025d5e1f" providerId="LiveId" clId="{A6815015-8B46-455F-8060-1294FD27D86A}" dt="2022-05-09T11:05:19.323" v="521" actId="26606"/>
          <ac:spMkLst>
            <pc:docMk/>
            <pc:sldMk cId="1212067352" sldId="670"/>
            <ac:spMk id="16" creationId="{D4974D33-8DC5-464E-8C6D-BE58F0669C17}"/>
          </ac:spMkLst>
        </pc:spChg>
        <pc:spChg chg="add mod">
          <ac:chgData name="Rob Sewell" userId="c802df42025d5e1f" providerId="LiveId" clId="{A6815015-8B46-455F-8060-1294FD27D86A}" dt="2022-05-09T11:45:49.562" v="800" actId="1076"/>
          <ac:spMkLst>
            <pc:docMk/>
            <pc:sldMk cId="1212067352" sldId="670"/>
            <ac:spMk id="17" creationId="{EF8410A7-A8C6-A9A8-7BA4-75855F237407}"/>
          </ac:spMkLst>
        </pc:spChg>
        <pc:picChg chg="del">
          <ac:chgData name="Rob Sewell" userId="c802df42025d5e1f" providerId="LiveId" clId="{A6815015-8B46-455F-8060-1294FD27D86A}" dt="2022-05-09T11:01:46.449" v="503" actId="478"/>
          <ac:picMkLst>
            <pc:docMk/>
            <pc:sldMk cId="1212067352" sldId="670"/>
            <ac:picMk id="5" creationId="{43036FF8-B411-E76F-C92A-B0616FEBE98D}"/>
          </ac:picMkLst>
        </pc:picChg>
        <pc:picChg chg="del">
          <ac:chgData name="Rob Sewell" userId="c802df42025d5e1f" providerId="LiveId" clId="{A6815015-8B46-455F-8060-1294FD27D86A}" dt="2022-05-09T11:01:45.551" v="502" actId="478"/>
          <ac:picMkLst>
            <pc:docMk/>
            <pc:sldMk cId="1212067352" sldId="670"/>
            <ac:picMk id="6" creationId="{D26B3A5B-23CE-F07C-F9CB-DBD2A1B07E93}"/>
          </ac:picMkLst>
        </pc:picChg>
        <pc:picChg chg="add mod ord">
          <ac:chgData name="Rob Sewell" userId="c802df42025d5e1f" providerId="LiveId" clId="{A6815015-8B46-455F-8060-1294FD27D86A}" dt="2022-05-09T11:45:45.011" v="799" actId="1076"/>
          <ac:picMkLst>
            <pc:docMk/>
            <pc:sldMk cId="1212067352" sldId="670"/>
            <ac:picMk id="9" creationId="{C0487FB6-01D3-A3B0-0A5F-EEF85703F02F}"/>
          </ac:picMkLst>
        </pc:picChg>
      </pc:sldChg>
      <pc:sldChg chg="addSp delSp modSp add mod setBg addAnim modAnim setClrOvrMap">
        <pc:chgData name="Rob Sewell" userId="c802df42025d5e1f" providerId="LiveId" clId="{A6815015-8B46-455F-8060-1294FD27D86A}" dt="2022-05-09T12:11:49.472" v="1314"/>
        <pc:sldMkLst>
          <pc:docMk/>
          <pc:sldMk cId="3084502616" sldId="671"/>
        </pc:sldMkLst>
        <pc:spChg chg="mod">
          <ac:chgData name="Rob Sewell" userId="c802df42025d5e1f" providerId="LiveId" clId="{A6815015-8B46-455F-8060-1294FD27D86A}" dt="2022-05-09T11:40:07.922" v="757" actId="26606"/>
          <ac:spMkLst>
            <pc:docMk/>
            <pc:sldMk cId="3084502616" sldId="671"/>
            <ac:spMk id="2" creationId="{5191E0F2-FE77-51ED-3F72-223B58926E74}"/>
          </ac:spMkLst>
        </pc:spChg>
        <pc:spChg chg="mod ord">
          <ac:chgData name="Rob Sewell" userId="c802df42025d5e1f" providerId="LiveId" clId="{A6815015-8B46-455F-8060-1294FD27D86A}" dt="2022-05-09T11:41:08.895" v="785" actId="14100"/>
          <ac:spMkLst>
            <pc:docMk/>
            <pc:sldMk cId="3084502616" sldId="671"/>
            <ac:spMk id="3" creationId="{07D5023A-BA6F-B725-CF78-FD889E577EA6}"/>
          </ac:spMkLst>
        </pc:spChg>
        <pc:spChg chg="del">
          <ac:chgData name="Rob Sewell" userId="c802df42025d5e1f" providerId="LiveId" clId="{A6815015-8B46-455F-8060-1294FD27D86A}" dt="2022-05-09T11:34:40.174" v="703" actId="26606"/>
          <ac:spMkLst>
            <pc:docMk/>
            <pc:sldMk cId="3084502616" sldId="671"/>
            <ac:spMk id="11" creationId="{04812C46-200A-4DEB-A05E-3ED6C68C2387}"/>
          </ac:spMkLst>
        </pc:spChg>
        <pc:spChg chg="del">
          <ac:chgData name="Rob Sewell" userId="c802df42025d5e1f" providerId="LiveId" clId="{A6815015-8B46-455F-8060-1294FD27D86A}" dt="2022-05-09T11:34:40.174" v="703" actId="26606"/>
          <ac:spMkLst>
            <pc:docMk/>
            <pc:sldMk cId="3084502616" sldId="671"/>
            <ac:spMk id="12" creationId="{D1EA859B-E555-4109-94F3-6700E046E008}"/>
          </ac:spMkLst>
        </pc:spChg>
        <pc:spChg chg="add del">
          <ac:chgData name="Rob Sewell" userId="c802df42025d5e1f" providerId="LiveId" clId="{A6815015-8B46-455F-8060-1294FD27D86A}" dt="2022-05-09T11:37:36.992" v="738" actId="26606"/>
          <ac:spMkLst>
            <pc:docMk/>
            <pc:sldMk cId="3084502616" sldId="671"/>
            <ac:spMk id="17" creationId="{04812C46-200A-4DEB-A05E-3ED6C68C2387}"/>
          </ac:spMkLst>
        </pc:spChg>
        <pc:spChg chg="add del">
          <ac:chgData name="Rob Sewell" userId="c802df42025d5e1f" providerId="LiveId" clId="{A6815015-8B46-455F-8060-1294FD27D86A}" dt="2022-05-09T11:37:36.992" v="738" actId="26606"/>
          <ac:spMkLst>
            <pc:docMk/>
            <pc:sldMk cId="3084502616" sldId="671"/>
            <ac:spMk id="19" creationId="{D1EA859B-E555-4109-94F3-6700E046E008}"/>
          </ac:spMkLst>
        </pc:spChg>
        <pc:spChg chg="add del">
          <ac:chgData name="Rob Sewell" userId="c802df42025d5e1f" providerId="LiveId" clId="{A6815015-8B46-455F-8060-1294FD27D86A}" dt="2022-05-09T11:37:35.062" v="735" actId="26606"/>
          <ac:spMkLst>
            <pc:docMk/>
            <pc:sldMk cId="3084502616" sldId="671"/>
            <ac:spMk id="24" creationId="{23D09407-53BC-485E-B4CE-BC5E4FC4B25B}"/>
          </ac:spMkLst>
        </pc:spChg>
        <pc:spChg chg="add del">
          <ac:chgData name="Rob Sewell" userId="c802df42025d5e1f" providerId="LiveId" clId="{A6815015-8B46-455F-8060-1294FD27D86A}" dt="2022-05-09T11:37:35.062" v="735" actId="26606"/>
          <ac:spMkLst>
            <pc:docMk/>
            <pc:sldMk cId="3084502616" sldId="671"/>
            <ac:spMk id="26" creationId="{921DB988-49FC-4608-B0A2-E2F3A4019041}"/>
          </ac:spMkLst>
        </pc:spChg>
        <pc:spChg chg="add del">
          <ac:chgData name="Rob Sewell" userId="c802df42025d5e1f" providerId="LiveId" clId="{A6815015-8B46-455F-8060-1294FD27D86A}" dt="2022-05-09T11:37:36.987" v="737" actId="26606"/>
          <ac:spMkLst>
            <pc:docMk/>
            <pc:sldMk cId="3084502616" sldId="671"/>
            <ac:spMk id="40" creationId="{E914257E-1E2A-4AC7-89EC-1FB65C9C0A0D}"/>
          </ac:spMkLst>
        </pc:spChg>
        <pc:spChg chg="add del">
          <ac:chgData name="Rob Sewell" userId="c802df42025d5e1f" providerId="LiveId" clId="{A6815015-8B46-455F-8060-1294FD27D86A}" dt="2022-05-09T11:37:36.987" v="737" actId="26606"/>
          <ac:spMkLst>
            <pc:docMk/>
            <pc:sldMk cId="3084502616" sldId="671"/>
            <ac:spMk id="41" creationId="{03E1C8F1-97F5-489C-8308-958F09657254}"/>
          </ac:spMkLst>
        </pc:spChg>
        <pc:spChg chg="add del">
          <ac:chgData name="Rob Sewell" userId="c802df42025d5e1f" providerId="LiveId" clId="{A6815015-8B46-455F-8060-1294FD27D86A}" dt="2022-05-09T11:37:36.987" v="737" actId="26606"/>
          <ac:spMkLst>
            <pc:docMk/>
            <pc:sldMk cId="3084502616" sldId="671"/>
            <ac:spMk id="42" creationId="{DEB62645-D4DA-4E99-8344-B1536F63D108}"/>
          </ac:spMkLst>
        </pc:spChg>
        <pc:spChg chg="add del">
          <ac:chgData name="Rob Sewell" userId="c802df42025d5e1f" providerId="LiveId" clId="{A6815015-8B46-455F-8060-1294FD27D86A}" dt="2022-05-09T11:40:07.922" v="757" actId="26606"/>
          <ac:spMkLst>
            <pc:docMk/>
            <pc:sldMk cId="3084502616" sldId="671"/>
            <ac:spMk id="44" creationId="{ECC07320-C2CA-4E29-8481-9D9E143C7788}"/>
          </ac:spMkLst>
        </pc:spChg>
        <pc:spChg chg="add">
          <ac:chgData name="Rob Sewell" userId="c802df42025d5e1f" providerId="LiveId" clId="{A6815015-8B46-455F-8060-1294FD27D86A}" dt="2022-05-09T11:40:07.922" v="757" actId="26606"/>
          <ac:spMkLst>
            <pc:docMk/>
            <pc:sldMk cId="3084502616" sldId="671"/>
            <ac:spMk id="47" creationId="{B0792D4F-247E-46FE-85FC-881DEFA41D94}"/>
          </ac:spMkLst>
        </pc:spChg>
        <pc:spChg chg="add">
          <ac:chgData name="Rob Sewell" userId="c802df42025d5e1f" providerId="LiveId" clId="{A6815015-8B46-455F-8060-1294FD27D86A}" dt="2022-05-09T11:40:07.922" v="757" actId="26606"/>
          <ac:spMkLst>
            <pc:docMk/>
            <pc:sldMk cId="3084502616" sldId="671"/>
            <ac:spMk id="48" creationId="{FA3CD3A3-D3C1-4567-BEC0-3A50E9A3A630}"/>
          </ac:spMkLst>
        </pc:spChg>
        <pc:spChg chg="add del">
          <ac:chgData name="Rob Sewell" userId="c802df42025d5e1f" providerId="LiveId" clId="{A6815015-8B46-455F-8060-1294FD27D86A}" dt="2022-05-09T11:38:47.691" v="748" actId="26606"/>
          <ac:spMkLst>
            <pc:docMk/>
            <pc:sldMk cId="3084502616" sldId="671"/>
            <ac:spMk id="50" creationId="{AC477752-ACCA-41C1-9B1D-D0CED1F9CBDD}"/>
          </ac:spMkLst>
        </pc:spChg>
        <pc:spChg chg="add del">
          <ac:chgData name="Rob Sewell" userId="c802df42025d5e1f" providerId="LiveId" clId="{A6815015-8B46-455F-8060-1294FD27D86A}" dt="2022-05-09T11:40:01.363" v="756" actId="26606"/>
          <ac:spMkLst>
            <pc:docMk/>
            <pc:sldMk cId="3084502616" sldId="671"/>
            <ac:spMk id="52" creationId="{3540989C-C7B8-473B-BF87-6F2DA6A90006}"/>
          </ac:spMkLst>
        </pc:spChg>
        <pc:spChg chg="add del">
          <ac:chgData name="Rob Sewell" userId="c802df42025d5e1f" providerId="LiveId" clId="{A6815015-8B46-455F-8060-1294FD27D86A}" dt="2022-05-09T11:40:01.363" v="756" actId="26606"/>
          <ac:spMkLst>
            <pc:docMk/>
            <pc:sldMk cId="3084502616" sldId="671"/>
            <ac:spMk id="53" creationId="{B1595A09-E336-4D1B-9B3A-06A2287A54E2}"/>
          </ac:spMkLst>
        </pc:spChg>
        <pc:grpChg chg="add del">
          <ac:chgData name="Rob Sewell" userId="c802df42025d5e1f" providerId="LiveId" clId="{A6815015-8B46-455F-8060-1294FD27D86A}" dt="2022-05-09T11:37:35.062" v="735" actId="26606"/>
          <ac:grpSpMkLst>
            <pc:docMk/>
            <pc:sldMk cId="3084502616" sldId="671"/>
            <ac:grpSpMk id="28" creationId="{E9B930FD-8671-4C4C-ADCF-73AC1D0CD417}"/>
          </ac:grpSpMkLst>
        </pc:grpChg>
        <pc:grpChg chg="add del">
          <ac:chgData name="Rob Sewell" userId="c802df42025d5e1f" providerId="LiveId" clId="{A6815015-8B46-455F-8060-1294FD27D86A}" dt="2022-05-09T11:37:35.062" v="735" actId="26606"/>
          <ac:grpSpMkLst>
            <pc:docMk/>
            <pc:sldMk cId="3084502616" sldId="671"/>
            <ac:grpSpMk id="34" creationId="{383C2651-AE0C-4AE4-8725-E2F9414FE219}"/>
          </ac:grpSpMkLst>
        </pc:grpChg>
        <pc:picChg chg="add mod ord modCrop">
          <ac:chgData name="Rob Sewell" userId="c802df42025d5e1f" providerId="LiveId" clId="{A6815015-8B46-455F-8060-1294FD27D86A}" dt="2022-05-09T11:40:50.492" v="772" actId="732"/>
          <ac:picMkLst>
            <pc:docMk/>
            <pc:sldMk cId="3084502616" sldId="671"/>
            <ac:picMk id="5" creationId="{32362151-F16B-D1D4-8285-1849CB000F15}"/>
          </ac:picMkLst>
        </pc:picChg>
        <pc:picChg chg="del mod">
          <ac:chgData name="Rob Sewell" userId="c802df42025d5e1f" providerId="LiveId" clId="{A6815015-8B46-455F-8060-1294FD27D86A}" dt="2022-05-09T11:37:23.872" v="732" actId="478"/>
          <ac:picMkLst>
            <pc:docMk/>
            <pc:sldMk cId="3084502616" sldId="671"/>
            <ac:picMk id="9" creationId="{C0487FB6-01D3-A3B0-0A5F-EEF85703F02F}"/>
          </ac:picMkLst>
        </pc:picChg>
        <pc:cxnChg chg="add del">
          <ac:chgData name="Rob Sewell" userId="c802df42025d5e1f" providerId="LiveId" clId="{A6815015-8B46-455F-8060-1294FD27D86A}" dt="2022-05-09T11:40:07.922" v="757" actId="26606"/>
          <ac:cxnSpMkLst>
            <pc:docMk/>
            <pc:sldMk cId="3084502616" sldId="671"/>
            <ac:cxnSpMk id="45" creationId="{8AD2EEB5-F5B4-4BDA-8293-9A997C12990F}"/>
          </ac:cxnSpMkLst>
        </pc:cxnChg>
        <pc:cxnChg chg="add">
          <ac:chgData name="Rob Sewell" userId="c802df42025d5e1f" providerId="LiveId" clId="{A6815015-8B46-455F-8060-1294FD27D86A}" dt="2022-05-09T11:40:07.922" v="757" actId="26606"/>
          <ac:cxnSpMkLst>
            <pc:docMk/>
            <pc:sldMk cId="3084502616" sldId="671"/>
            <ac:cxnSpMk id="54" creationId="{B56D13EF-D431-4D0F-BFFC-1B5A686FF9BD}"/>
          </ac:cxnSpMkLst>
        </pc:cxnChg>
      </pc:sldChg>
      <pc:sldChg chg="addSp delSp modSp add del mod ord">
        <pc:chgData name="Rob Sewell" userId="c802df42025d5e1f" providerId="LiveId" clId="{A6815015-8B46-455F-8060-1294FD27D86A}" dt="2022-05-09T11:50:04.858" v="922" actId="2696"/>
        <pc:sldMkLst>
          <pc:docMk/>
          <pc:sldMk cId="2765250093" sldId="672"/>
        </pc:sldMkLst>
        <pc:spChg chg="mod">
          <ac:chgData name="Rob Sewell" userId="c802df42025d5e1f" providerId="LiveId" clId="{A6815015-8B46-455F-8060-1294FD27D86A}" dt="2022-05-09T11:46:35.960" v="838" actId="20577"/>
          <ac:spMkLst>
            <pc:docMk/>
            <pc:sldMk cId="2765250093" sldId="672"/>
            <ac:spMk id="2" creationId="{5191E0F2-FE77-51ED-3F72-223B58926E74}"/>
          </ac:spMkLst>
        </pc:spChg>
        <pc:spChg chg="del">
          <ac:chgData name="Rob Sewell" userId="c802df42025d5e1f" providerId="LiveId" clId="{A6815015-8B46-455F-8060-1294FD27D86A}" dt="2022-05-09T11:46:18.586" v="809" actId="478"/>
          <ac:spMkLst>
            <pc:docMk/>
            <pc:sldMk cId="2765250093" sldId="672"/>
            <ac:spMk id="3" creationId="{07D5023A-BA6F-B725-CF78-FD889E577EA6}"/>
          </ac:spMkLst>
        </pc:spChg>
        <pc:spChg chg="del">
          <ac:chgData name="Rob Sewell" userId="c802df42025d5e1f" providerId="LiveId" clId="{A6815015-8B46-455F-8060-1294FD27D86A}" dt="2022-05-09T11:46:16.731" v="808" actId="478"/>
          <ac:spMkLst>
            <pc:docMk/>
            <pc:sldMk cId="2765250093" sldId="672"/>
            <ac:spMk id="7" creationId="{192A43F2-229C-D696-0497-07C78A65775C}"/>
          </ac:spMkLst>
        </pc:spChg>
        <pc:spChg chg="del mod">
          <ac:chgData name="Rob Sewell" userId="c802df42025d5e1f" providerId="LiveId" clId="{A6815015-8B46-455F-8060-1294FD27D86A}" dt="2022-05-09T11:46:15.051" v="807" actId="478"/>
          <ac:spMkLst>
            <pc:docMk/>
            <pc:sldMk cId="2765250093" sldId="672"/>
            <ac:spMk id="8" creationId="{2110EF77-9812-AC65-3F44-BECD658EE5F4}"/>
          </ac:spMkLst>
        </pc:spChg>
        <pc:spChg chg="add mod">
          <ac:chgData name="Rob Sewell" userId="c802df42025d5e1f" providerId="LiveId" clId="{A6815015-8B46-455F-8060-1294FD27D86A}" dt="2022-05-09T11:45:13.233" v="796" actId="1076"/>
          <ac:spMkLst>
            <pc:docMk/>
            <pc:sldMk cId="2765250093" sldId="672"/>
            <ac:spMk id="9" creationId="{8C6D27E5-DC61-F572-7F36-CF0311948683}"/>
          </ac:spMkLst>
        </pc:spChg>
        <pc:spChg chg="add mod">
          <ac:chgData name="Rob Sewell" userId="c802df42025d5e1f" providerId="LiveId" clId="{A6815015-8B46-455F-8060-1294FD27D86A}" dt="2022-05-09T11:46:47.844" v="882" actId="20577"/>
          <ac:spMkLst>
            <pc:docMk/>
            <pc:sldMk cId="2765250093" sldId="672"/>
            <ac:spMk id="12" creationId="{D2F652FD-CF95-FE74-AA6D-7277BD19510A}"/>
          </ac:spMkLst>
        </pc:spChg>
        <pc:picChg chg="del">
          <ac:chgData name="Rob Sewell" userId="c802df42025d5e1f" providerId="LiveId" clId="{A6815015-8B46-455F-8060-1294FD27D86A}" dt="2022-05-09T11:46:12.441" v="805" actId="478"/>
          <ac:picMkLst>
            <pc:docMk/>
            <pc:sldMk cId="2765250093" sldId="672"/>
            <ac:picMk id="6" creationId="{D26B3A5B-23CE-F07C-F9CB-DBD2A1B07E93}"/>
          </ac:picMkLst>
        </pc:picChg>
        <pc:picChg chg="add mod">
          <ac:chgData name="Rob Sewell" userId="c802df42025d5e1f" providerId="LiveId" clId="{A6815015-8B46-455F-8060-1294FD27D86A}" dt="2022-05-09T11:47:18.145" v="886" actId="1076"/>
          <ac:picMkLst>
            <pc:docMk/>
            <pc:sldMk cId="2765250093" sldId="672"/>
            <ac:picMk id="10" creationId="{5D6FF1E5-1145-8388-F41C-8FEDAE6138B4}"/>
          </ac:picMkLst>
        </pc:picChg>
      </pc:sldChg>
      <pc:sldChg chg="addSp delSp modSp add mod ord addAnim modAnim">
        <pc:chgData name="Rob Sewell" userId="c802df42025d5e1f" providerId="LiveId" clId="{A6815015-8B46-455F-8060-1294FD27D86A}" dt="2022-05-09T11:50:00.731" v="921" actId="1076"/>
        <pc:sldMkLst>
          <pc:docMk/>
          <pc:sldMk cId="1335232883" sldId="673"/>
        </pc:sldMkLst>
        <pc:spChg chg="mod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2" creationId="{5191E0F2-FE77-51ED-3F72-223B58926E74}"/>
          </ac:spMkLst>
        </pc:spChg>
        <pc:spChg chg="mod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3" creationId="{07D5023A-BA6F-B725-CF78-FD889E577EA6}"/>
          </ac:spMkLst>
        </pc:spChg>
        <pc:spChg chg="add del mod">
          <ac:chgData name="Rob Sewell" userId="c802df42025d5e1f" providerId="LiveId" clId="{A6815015-8B46-455F-8060-1294FD27D86A}" dt="2022-05-09T11:48:30.550" v="894"/>
          <ac:spMkLst>
            <pc:docMk/>
            <pc:sldMk cId="1335232883" sldId="673"/>
            <ac:spMk id="10" creationId="{EE77D3D9-9167-8EC7-AF6D-027482BD8BC1}"/>
          </ac:spMkLst>
        </pc:spChg>
        <pc:spChg chg="del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11" creationId="{04812C46-200A-4DEB-A05E-3ED6C68C2387}"/>
          </ac:spMkLst>
        </pc:spChg>
        <pc:spChg chg="del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12" creationId="{D1EA859B-E555-4109-94F3-6700E046E008}"/>
          </ac:spMkLst>
        </pc:spChg>
        <pc:spChg chg="mod">
          <ac:chgData name="Rob Sewell" userId="c802df42025d5e1f" providerId="LiveId" clId="{A6815015-8B46-455F-8060-1294FD27D86A}" dt="2022-05-09T11:50:00.731" v="921" actId="1076"/>
          <ac:spMkLst>
            <pc:docMk/>
            <pc:sldMk cId="1335232883" sldId="673"/>
            <ac:spMk id="17" creationId="{EF8410A7-A8C6-A9A8-7BA4-75855F237407}"/>
          </ac:spMkLst>
        </pc:spChg>
        <pc:spChg chg="add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22" creationId="{07322A9E-F1EC-405E-8971-BA906EFFCCB8}"/>
          </ac:spMkLst>
        </pc:spChg>
        <pc:spChg chg="add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24" creationId="{A5704422-1118-4FD1-95AD-29A064EB80D9}"/>
          </ac:spMkLst>
        </pc:spChg>
        <pc:spChg chg="add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26" creationId="{A88B2AAA-B805-498E-A9E6-98B885855498}"/>
          </ac:spMkLst>
        </pc:spChg>
        <pc:spChg chg="add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28" creationId="{9B8051E0-19D7-43E1-BFD9-E6DBFEB3A3F1}"/>
          </ac:spMkLst>
        </pc:spChg>
        <pc:spChg chg="add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30" creationId="{4EDB2B02-86A2-46F5-A4BE-B7D9B10411D6}"/>
          </ac:spMkLst>
        </pc:spChg>
        <pc:spChg chg="add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32" creationId="{43954639-FB5D-41F4-9560-6F6DFE778425}"/>
          </ac:spMkLst>
        </pc:spChg>
        <pc:spChg chg="add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34" creationId="{E898931C-0323-41FA-A036-20F818B1FF81}"/>
          </ac:spMkLst>
        </pc:spChg>
        <pc:spChg chg="add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36" creationId="{89AFE9DD-0792-4B98-B4EB-97ACA17E6AA8}"/>
          </ac:spMkLst>
        </pc:spChg>
        <pc:spChg chg="add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38" creationId="{3981F5C4-9AE1-404E-AF44-A4E6DB374F9D}"/>
          </ac:spMkLst>
        </pc:spChg>
        <pc:spChg chg="add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40" creationId="{763C1781-8726-4FAC-8C45-FF40376BE409}"/>
          </ac:spMkLst>
        </pc:spChg>
        <pc:spChg chg="add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42" creationId="{301491B5-56C7-43DC-A3D9-861EECCA056A}"/>
          </ac:spMkLst>
        </pc:spChg>
        <pc:spChg chg="add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44" creationId="{237E2353-22DF-46E0-A200-FB30F8F394E2}"/>
          </ac:spMkLst>
        </pc:spChg>
        <pc:spChg chg="add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46" creationId="{DD6138DB-057B-45F7-A5F4-E7BFDA20D02C}"/>
          </ac:spMkLst>
        </pc:spChg>
        <pc:spChg chg="add">
          <ac:chgData name="Rob Sewell" userId="c802df42025d5e1f" providerId="LiveId" clId="{A6815015-8B46-455F-8060-1294FD27D86A}" dt="2022-05-09T11:49:34.122" v="918" actId="26606"/>
          <ac:spMkLst>
            <pc:docMk/>
            <pc:sldMk cId="1335232883" sldId="673"/>
            <ac:spMk id="48" creationId="{79A54AB1-B64F-4843-BFAB-81CB74E66B65}"/>
          </ac:spMkLst>
        </pc:spChg>
        <pc:picChg chg="add del mod">
          <ac:chgData name="Rob Sewell" userId="c802df42025d5e1f" providerId="LiveId" clId="{A6815015-8B46-455F-8060-1294FD27D86A}" dt="2022-05-09T11:47:49.670" v="891"/>
          <ac:picMkLst>
            <pc:docMk/>
            <pc:sldMk cId="1335232883" sldId="673"/>
            <ac:picMk id="8" creationId="{D33362BE-B0EC-071A-7DF3-EA235A620EC1}"/>
          </ac:picMkLst>
        </pc:picChg>
        <pc:picChg chg="mod ord">
          <ac:chgData name="Rob Sewell" userId="c802df42025d5e1f" providerId="LiveId" clId="{A6815015-8B46-455F-8060-1294FD27D86A}" dt="2022-05-09T11:49:34.122" v="918" actId="26606"/>
          <ac:picMkLst>
            <pc:docMk/>
            <pc:sldMk cId="1335232883" sldId="673"/>
            <ac:picMk id="9" creationId="{C0487FB6-01D3-A3B0-0A5F-EEF85703F02F}"/>
          </ac:picMkLst>
        </pc:picChg>
      </pc:sldChg>
      <pc:sldChg chg="addSp delSp add del mod">
        <pc:chgData name="Rob Sewell" userId="c802df42025d5e1f" providerId="LiveId" clId="{A6815015-8B46-455F-8060-1294FD27D86A}" dt="2022-05-09T11:52:53.148" v="1037" actId="47"/>
        <pc:sldMkLst>
          <pc:docMk/>
          <pc:sldMk cId="1197339278" sldId="674"/>
        </pc:sldMkLst>
        <pc:picChg chg="add del">
          <ac:chgData name="Rob Sewell" userId="c802df42025d5e1f" providerId="LiveId" clId="{A6815015-8B46-455F-8060-1294FD27D86A}" dt="2022-05-09T11:51:30.263" v="925" actId="22"/>
          <ac:picMkLst>
            <pc:docMk/>
            <pc:sldMk cId="1197339278" sldId="674"/>
            <ac:picMk id="5" creationId="{2EA2DF52-3E26-2039-25F8-10A8EE31C0E2}"/>
          </ac:picMkLst>
        </pc:picChg>
        <pc:picChg chg="add del">
          <ac:chgData name="Rob Sewell" userId="c802df42025d5e1f" providerId="LiveId" clId="{A6815015-8B46-455F-8060-1294FD27D86A}" dt="2022-05-09T11:51:36.959" v="927" actId="22"/>
          <ac:picMkLst>
            <pc:docMk/>
            <pc:sldMk cId="1197339278" sldId="674"/>
            <ac:picMk id="7" creationId="{8CF77E92-BC8C-3DAC-5EAD-81995938B399}"/>
          </ac:picMkLst>
        </pc:picChg>
      </pc:sldChg>
      <pc:sldChg chg="addSp delSp modSp add mod ord setBg modAnim setClrOvrMap modNotesTx">
        <pc:chgData name="Rob Sewell" userId="c802df42025d5e1f" providerId="LiveId" clId="{A6815015-8B46-455F-8060-1294FD27D86A}" dt="2022-05-09T11:55:00.984" v="1137"/>
        <pc:sldMkLst>
          <pc:docMk/>
          <pc:sldMk cId="2527088789" sldId="675"/>
        </pc:sldMkLst>
        <pc:spChg chg="mod">
          <ac:chgData name="Rob Sewell" userId="c802df42025d5e1f" providerId="LiveId" clId="{A6815015-8B46-455F-8060-1294FD27D86A}" dt="2022-05-09T11:52:13.878" v="945" actId="20577"/>
          <ac:spMkLst>
            <pc:docMk/>
            <pc:sldMk cId="2527088789" sldId="675"/>
            <ac:spMk id="2" creationId="{5191E0F2-FE77-51ED-3F72-223B58926E74}"/>
          </ac:spMkLst>
        </pc:spChg>
        <pc:spChg chg="del mod">
          <ac:chgData name="Rob Sewell" userId="c802df42025d5e1f" providerId="LiveId" clId="{A6815015-8B46-455F-8060-1294FD27D86A}" dt="2022-05-09T11:54:54.798" v="1136" actId="478"/>
          <ac:spMkLst>
            <pc:docMk/>
            <pc:sldMk cId="2527088789" sldId="675"/>
            <ac:spMk id="3" creationId="{07D5023A-BA6F-B725-CF78-FD889E577EA6}"/>
          </ac:spMkLst>
        </pc:spChg>
        <pc:spChg chg="add mod">
          <ac:chgData name="Rob Sewell" userId="c802df42025d5e1f" providerId="LiveId" clId="{A6815015-8B46-455F-8060-1294FD27D86A}" dt="2022-05-09T11:54:54.798" v="1136" actId="478"/>
          <ac:spMkLst>
            <pc:docMk/>
            <pc:sldMk cId="2527088789" sldId="675"/>
            <ac:spMk id="8" creationId="{3CD28D49-BFCD-A9FC-4C97-61B554E0F5DC}"/>
          </ac:spMkLst>
        </pc:spChg>
        <pc:spChg chg="del">
          <ac:chgData name="Rob Sewell" userId="c802df42025d5e1f" providerId="LiveId" clId="{A6815015-8B46-455F-8060-1294FD27D86A}" dt="2022-05-09T11:51:56.962" v="935" actId="26606"/>
          <ac:spMkLst>
            <pc:docMk/>
            <pc:sldMk cId="2527088789" sldId="675"/>
            <ac:spMk id="47" creationId="{B0792D4F-247E-46FE-85FC-881DEFA41D94}"/>
          </ac:spMkLst>
        </pc:spChg>
        <pc:spChg chg="del">
          <ac:chgData name="Rob Sewell" userId="c802df42025d5e1f" providerId="LiveId" clId="{A6815015-8B46-455F-8060-1294FD27D86A}" dt="2022-05-09T11:51:56.962" v="935" actId="26606"/>
          <ac:spMkLst>
            <pc:docMk/>
            <pc:sldMk cId="2527088789" sldId="675"/>
            <ac:spMk id="48" creationId="{FA3CD3A3-D3C1-4567-BEC0-3A50E9A3A630}"/>
          </ac:spMkLst>
        </pc:spChg>
        <pc:spChg chg="add">
          <ac:chgData name="Rob Sewell" userId="c802df42025d5e1f" providerId="LiveId" clId="{A6815015-8B46-455F-8060-1294FD27D86A}" dt="2022-05-09T11:51:56.962" v="935" actId="26606"/>
          <ac:spMkLst>
            <pc:docMk/>
            <pc:sldMk cId="2527088789" sldId="675"/>
            <ac:spMk id="59" creationId="{04812C46-200A-4DEB-A05E-3ED6C68C2387}"/>
          </ac:spMkLst>
        </pc:spChg>
        <pc:spChg chg="add">
          <ac:chgData name="Rob Sewell" userId="c802df42025d5e1f" providerId="LiveId" clId="{A6815015-8B46-455F-8060-1294FD27D86A}" dt="2022-05-09T11:51:56.962" v="935" actId="26606"/>
          <ac:spMkLst>
            <pc:docMk/>
            <pc:sldMk cId="2527088789" sldId="675"/>
            <ac:spMk id="61" creationId="{A783CD55-1776-4C75-9A8F-D1179C0C7B48}"/>
          </ac:spMkLst>
        </pc:spChg>
        <pc:picChg chg="del">
          <ac:chgData name="Rob Sewell" userId="c802df42025d5e1f" providerId="LiveId" clId="{A6815015-8B46-455F-8060-1294FD27D86A}" dt="2022-05-09T11:51:48.932" v="933" actId="478"/>
          <ac:picMkLst>
            <pc:docMk/>
            <pc:sldMk cId="2527088789" sldId="675"/>
            <ac:picMk id="5" creationId="{32362151-F16B-D1D4-8285-1849CB000F15}"/>
          </ac:picMkLst>
        </pc:picChg>
        <pc:picChg chg="add mod">
          <ac:chgData name="Rob Sewell" userId="c802df42025d5e1f" providerId="LiveId" clId="{A6815015-8B46-455F-8060-1294FD27D86A}" dt="2022-05-09T11:51:56.962" v="935" actId="26606"/>
          <ac:picMkLst>
            <pc:docMk/>
            <pc:sldMk cId="2527088789" sldId="675"/>
            <ac:picMk id="6" creationId="{74C99D1B-570D-6845-DA44-81A26BE54811}"/>
          </ac:picMkLst>
        </pc:picChg>
        <pc:cxnChg chg="del">
          <ac:chgData name="Rob Sewell" userId="c802df42025d5e1f" providerId="LiveId" clId="{A6815015-8B46-455F-8060-1294FD27D86A}" dt="2022-05-09T11:51:56.962" v="935" actId="26606"/>
          <ac:cxnSpMkLst>
            <pc:docMk/>
            <pc:sldMk cId="2527088789" sldId="675"/>
            <ac:cxnSpMk id="54" creationId="{B56D13EF-D431-4D0F-BFFC-1B5A686FF9BD}"/>
          </ac:cxnSpMkLst>
        </pc:cxnChg>
      </pc:sldChg>
      <pc:sldChg chg="addSp delSp modSp add mod ord modAnim modNotesTx">
        <pc:chgData name="Rob Sewell" userId="c802df42025d5e1f" providerId="LiveId" clId="{A6815015-8B46-455F-8060-1294FD27D86A}" dt="2022-05-09T11:59:11.298" v="1232" actId="478"/>
        <pc:sldMkLst>
          <pc:docMk/>
          <pc:sldMk cId="3849464300" sldId="676"/>
        </pc:sldMkLst>
        <pc:spChg chg="mod">
          <ac:chgData name="Rob Sewell" userId="c802df42025d5e1f" providerId="LiveId" clId="{A6815015-8B46-455F-8060-1294FD27D86A}" dt="2022-05-09T11:53:56.347" v="1071" actId="404"/>
          <ac:spMkLst>
            <pc:docMk/>
            <pc:sldMk cId="3849464300" sldId="676"/>
            <ac:spMk id="2" creationId="{5191E0F2-FE77-51ED-3F72-223B58926E74}"/>
          </ac:spMkLst>
        </pc:spChg>
        <pc:spChg chg="del mod">
          <ac:chgData name="Rob Sewell" userId="c802df42025d5e1f" providerId="LiveId" clId="{A6815015-8B46-455F-8060-1294FD27D86A}" dt="2022-05-09T11:59:11.298" v="1232" actId="478"/>
          <ac:spMkLst>
            <pc:docMk/>
            <pc:sldMk cId="3849464300" sldId="676"/>
            <ac:spMk id="3" creationId="{07D5023A-BA6F-B725-CF78-FD889E577EA6}"/>
          </ac:spMkLst>
        </pc:spChg>
        <pc:spChg chg="del">
          <ac:chgData name="Rob Sewell" userId="c802df42025d5e1f" providerId="LiveId" clId="{A6815015-8B46-455F-8060-1294FD27D86A}" dt="2022-05-09T11:53:27.674" v="1043" actId="26606"/>
          <ac:spMkLst>
            <pc:docMk/>
            <pc:sldMk cId="3849464300" sldId="676"/>
            <ac:spMk id="59" creationId="{04812C46-200A-4DEB-A05E-3ED6C68C2387}"/>
          </ac:spMkLst>
        </pc:spChg>
        <pc:spChg chg="del">
          <ac:chgData name="Rob Sewell" userId="c802df42025d5e1f" providerId="LiveId" clId="{A6815015-8B46-455F-8060-1294FD27D86A}" dt="2022-05-09T11:53:27.674" v="1043" actId="26606"/>
          <ac:spMkLst>
            <pc:docMk/>
            <pc:sldMk cId="3849464300" sldId="676"/>
            <ac:spMk id="61" creationId="{A783CD55-1776-4C75-9A8F-D1179C0C7B48}"/>
          </ac:spMkLst>
        </pc:spChg>
        <pc:spChg chg="add">
          <ac:chgData name="Rob Sewell" userId="c802df42025d5e1f" providerId="LiveId" clId="{A6815015-8B46-455F-8060-1294FD27D86A}" dt="2022-05-09T11:53:27.674" v="1043" actId="26606"/>
          <ac:spMkLst>
            <pc:docMk/>
            <pc:sldMk cId="3849464300" sldId="676"/>
            <ac:spMk id="66" creationId="{04812C46-200A-4DEB-A05E-3ED6C68C2387}"/>
          </ac:spMkLst>
        </pc:spChg>
        <pc:spChg chg="add">
          <ac:chgData name="Rob Sewell" userId="c802df42025d5e1f" providerId="LiveId" clId="{A6815015-8B46-455F-8060-1294FD27D86A}" dt="2022-05-09T11:53:27.674" v="1043" actId="26606"/>
          <ac:spMkLst>
            <pc:docMk/>
            <pc:sldMk cId="3849464300" sldId="676"/>
            <ac:spMk id="68" creationId="{A783CD55-1776-4C75-9A8F-D1179C0C7B48}"/>
          </ac:spMkLst>
        </pc:spChg>
        <pc:picChg chg="add mod">
          <ac:chgData name="Rob Sewell" userId="c802df42025d5e1f" providerId="LiveId" clId="{A6815015-8B46-455F-8060-1294FD27D86A}" dt="2022-05-09T11:53:27.674" v="1043" actId="26606"/>
          <ac:picMkLst>
            <pc:docMk/>
            <pc:sldMk cId="3849464300" sldId="676"/>
            <ac:picMk id="5" creationId="{ADF8FD2A-4A52-9E7A-E9C2-1291D1B41AC8}"/>
          </ac:picMkLst>
        </pc:picChg>
        <pc:picChg chg="del">
          <ac:chgData name="Rob Sewell" userId="c802df42025d5e1f" providerId="LiveId" clId="{A6815015-8B46-455F-8060-1294FD27D86A}" dt="2022-05-09T11:53:24.936" v="1041" actId="478"/>
          <ac:picMkLst>
            <pc:docMk/>
            <pc:sldMk cId="3849464300" sldId="676"/>
            <ac:picMk id="6" creationId="{74C99D1B-570D-6845-DA44-81A26BE54811}"/>
          </ac:picMkLst>
        </pc:picChg>
      </pc:sldChg>
      <pc:sldChg chg="addSp delSp modSp add mod addAnim modAnim">
        <pc:chgData name="Rob Sewell" userId="c802df42025d5e1f" providerId="LiveId" clId="{A6815015-8B46-455F-8060-1294FD27D86A}" dt="2022-05-09T12:11:40.988" v="1313"/>
        <pc:sldMkLst>
          <pc:docMk/>
          <pc:sldMk cId="2224124395" sldId="677"/>
        </pc:sldMkLst>
        <pc:spChg chg="mod">
          <ac:chgData name="Rob Sewell" userId="c802df42025d5e1f" providerId="LiveId" clId="{A6815015-8B46-455F-8060-1294FD27D86A}" dt="2022-05-09T11:57:53.940" v="1204" actId="27636"/>
          <ac:spMkLst>
            <pc:docMk/>
            <pc:sldMk cId="2224124395" sldId="677"/>
            <ac:spMk id="2" creationId="{5191E0F2-FE77-51ED-3F72-223B58926E74}"/>
          </ac:spMkLst>
        </pc:spChg>
        <pc:spChg chg="del mod">
          <ac:chgData name="Rob Sewell" userId="c802df42025d5e1f" providerId="LiveId" clId="{A6815015-8B46-455F-8060-1294FD27D86A}" dt="2022-05-09T11:57:23.170" v="1151" actId="478"/>
          <ac:spMkLst>
            <pc:docMk/>
            <pc:sldMk cId="2224124395" sldId="677"/>
            <ac:spMk id="3" creationId="{07D5023A-BA6F-B725-CF78-FD889E577EA6}"/>
          </ac:spMkLst>
        </pc:spChg>
        <pc:spChg chg="add mod">
          <ac:chgData name="Rob Sewell" userId="c802df42025d5e1f" providerId="LiveId" clId="{A6815015-8B46-455F-8060-1294FD27D86A}" dt="2022-05-09T11:57:15.133" v="1149" actId="26606"/>
          <ac:spMkLst>
            <pc:docMk/>
            <pc:sldMk cId="2224124395" sldId="677"/>
            <ac:spMk id="8" creationId="{38BA0BFE-51C0-ED5B-7DD9-B93645833465}"/>
          </ac:spMkLst>
        </pc:spChg>
        <pc:spChg chg="add del mod">
          <ac:chgData name="Rob Sewell" userId="c802df42025d5e1f" providerId="LiveId" clId="{A6815015-8B46-455F-8060-1294FD27D86A}" dt="2022-05-09T11:57:35.082" v="1153" actId="478"/>
          <ac:spMkLst>
            <pc:docMk/>
            <pc:sldMk cId="2224124395" sldId="677"/>
            <ac:spMk id="10" creationId="{532E0730-9093-EA7C-3A9B-D29DB19B54C5}"/>
          </ac:spMkLst>
        </pc:spChg>
        <pc:spChg chg="del">
          <ac:chgData name="Rob Sewell" userId="c802df42025d5e1f" providerId="LiveId" clId="{A6815015-8B46-455F-8060-1294FD27D86A}" dt="2022-05-09T11:57:15.133" v="1149" actId="26606"/>
          <ac:spMkLst>
            <pc:docMk/>
            <pc:sldMk cId="2224124395" sldId="677"/>
            <ac:spMk id="66" creationId="{04812C46-200A-4DEB-A05E-3ED6C68C2387}"/>
          </ac:spMkLst>
        </pc:spChg>
        <pc:spChg chg="del">
          <ac:chgData name="Rob Sewell" userId="c802df42025d5e1f" providerId="LiveId" clId="{A6815015-8B46-455F-8060-1294FD27D86A}" dt="2022-05-09T11:57:15.133" v="1149" actId="26606"/>
          <ac:spMkLst>
            <pc:docMk/>
            <pc:sldMk cId="2224124395" sldId="677"/>
            <ac:spMk id="68" creationId="{A783CD55-1776-4C75-9A8F-D1179C0C7B48}"/>
          </ac:spMkLst>
        </pc:spChg>
        <pc:spChg chg="add">
          <ac:chgData name="Rob Sewell" userId="c802df42025d5e1f" providerId="LiveId" clId="{A6815015-8B46-455F-8060-1294FD27D86A}" dt="2022-05-09T11:57:15.133" v="1149" actId="26606"/>
          <ac:spMkLst>
            <pc:docMk/>
            <pc:sldMk cId="2224124395" sldId="677"/>
            <ac:spMk id="73" creationId="{870A1295-61BC-4214-AA3E-D396673024D0}"/>
          </ac:spMkLst>
        </pc:spChg>
        <pc:grpChg chg="add">
          <ac:chgData name="Rob Sewell" userId="c802df42025d5e1f" providerId="LiveId" clId="{A6815015-8B46-455F-8060-1294FD27D86A}" dt="2022-05-09T11:57:15.133" v="1149" actId="26606"/>
          <ac:grpSpMkLst>
            <pc:docMk/>
            <pc:sldMk cId="2224124395" sldId="677"/>
            <ac:grpSpMk id="75" creationId="{0B139475-2B26-4CA9-9413-DE741E49F7BB}"/>
          </ac:grpSpMkLst>
        </pc:grpChg>
        <pc:picChg chg="del">
          <ac:chgData name="Rob Sewell" userId="c802df42025d5e1f" providerId="LiveId" clId="{A6815015-8B46-455F-8060-1294FD27D86A}" dt="2022-05-09T11:56:27.279" v="1140" actId="478"/>
          <ac:picMkLst>
            <pc:docMk/>
            <pc:sldMk cId="2224124395" sldId="677"/>
            <ac:picMk id="5" creationId="{ADF8FD2A-4A52-9E7A-E9C2-1291D1B41AC8}"/>
          </ac:picMkLst>
        </pc:picChg>
        <pc:picChg chg="add mod ord">
          <ac:chgData name="Rob Sewell" userId="c802df42025d5e1f" providerId="LiveId" clId="{A6815015-8B46-455F-8060-1294FD27D86A}" dt="2022-05-09T11:57:15.133" v="1149" actId="26606"/>
          <ac:picMkLst>
            <pc:docMk/>
            <pc:sldMk cId="2224124395" sldId="677"/>
            <ac:picMk id="7" creationId="{BA0AF083-0B85-0FC0-2EB4-CF4F89F4B038}"/>
          </ac:picMkLst>
        </pc:picChg>
      </pc:sldChg>
      <pc:sldChg chg="addSp delSp modSp add mod ord">
        <pc:chgData name="Rob Sewell" userId="c802df42025d5e1f" providerId="LiveId" clId="{A6815015-8B46-455F-8060-1294FD27D86A}" dt="2022-05-09T11:58:50.622" v="1231" actId="20577"/>
        <pc:sldMkLst>
          <pc:docMk/>
          <pc:sldMk cId="2493242452" sldId="678"/>
        </pc:sldMkLst>
        <pc:spChg chg="mod">
          <ac:chgData name="Rob Sewell" userId="c802df42025d5e1f" providerId="LiveId" clId="{A6815015-8B46-455F-8060-1294FD27D86A}" dt="2022-05-09T11:58:50.622" v="1231" actId="20577"/>
          <ac:spMkLst>
            <pc:docMk/>
            <pc:sldMk cId="2493242452" sldId="678"/>
            <ac:spMk id="2" creationId="{5191E0F2-FE77-51ED-3F72-223B58926E74}"/>
          </ac:spMkLst>
        </pc:spChg>
        <pc:spChg chg="del">
          <ac:chgData name="Rob Sewell" userId="c802df42025d5e1f" providerId="LiveId" clId="{A6815015-8B46-455F-8060-1294FD27D86A}" dt="2022-05-09T11:58:38.149" v="1212" actId="26606"/>
          <ac:spMkLst>
            <pc:docMk/>
            <pc:sldMk cId="2493242452" sldId="678"/>
            <ac:spMk id="3" creationId="{07D5023A-BA6F-B725-CF78-FD889E577EA6}"/>
          </ac:spMkLst>
        </pc:spChg>
        <pc:spChg chg="del">
          <ac:chgData name="Rob Sewell" userId="c802df42025d5e1f" providerId="LiveId" clId="{A6815015-8B46-455F-8060-1294FD27D86A}" dt="2022-05-09T11:58:38.149" v="1212" actId="26606"/>
          <ac:spMkLst>
            <pc:docMk/>
            <pc:sldMk cId="2493242452" sldId="678"/>
            <ac:spMk id="66" creationId="{04812C46-200A-4DEB-A05E-3ED6C68C2387}"/>
          </ac:spMkLst>
        </pc:spChg>
        <pc:spChg chg="del">
          <ac:chgData name="Rob Sewell" userId="c802df42025d5e1f" providerId="LiveId" clId="{A6815015-8B46-455F-8060-1294FD27D86A}" dt="2022-05-09T11:58:38.149" v="1212" actId="26606"/>
          <ac:spMkLst>
            <pc:docMk/>
            <pc:sldMk cId="2493242452" sldId="678"/>
            <ac:spMk id="68" creationId="{A783CD55-1776-4C75-9A8F-D1179C0C7B48}"/>
          </ac:spMkLst>
        </pc:spChg>
        <pc:spChg chg="add">
          <ac:chgData name="Rob Sewell" userId="c802df42025d5e1f" providerId="LiveId" clId="{A6815015-8B46-455F-8060-1294FD27D86A}" dt="2022-05-09T11:58:38.149" v="1212" actId="26606"/>
          <ac:spMkLst>
            <pc:docMk/>
            <pc:sldMk cId="2493242452" sldId="678"/>
            <ac:spMk id="73" creationId="{665DBBEF-238B-476B-96AB-8AAC3224ECEA}"/>
          </ac:spMkLst>
        </pc:spChg>
        <pc:spChg chg="add">
          <ac:chgData name="Rob Sewell" userId="c802df42025d5e1f" providerId="LiveId" clId="{A6815015-8B46-455F-8060-1294FD27D86A}" dt="2022-05-09T11:58:38.149" v="1212" actId="26606"/>
          <ac:spMkLst>
            <pc:docMk/>
            <pc:sldMk cId="2493242452" sldId="678"/>
            <ac:spMk id="75" creationId="{3FCFB1DE-0B7E-48CC-BA90-B2AB0889F9D6}"/>
          </ac:spMkLst>
        </pc:spChg>
        <pc:picChg chg="del">
          <ac:chgData name="Rob Sewell" userId="c802df42025d5e1f" providerId="LiveId" clId="{A6815015-8B46-455F-8060-1294FD27D86A}" dt="2022-05-09T11:58:31.409" v="1210" actId="478"/>
          <ac:picMkLst>
            <pc:docMk/>
            <pc:sldMk cId="2493242452" sldId="678"/>
            <ac:picMk id="5" creationId="{ADF8FD2A-4A52-9E7A-E9C2-1291D1B41AC8}"/>
          </ac:picMkLst>
        </pc:picChg>
        <pc:picChg chg="add mod">
          <ac:chgData name="Rob Sewell" userId="c802df42025d5e1f" providerId="LiveId" clId="{A6815015-8B46-455F-8060-1294FD27D86A}" dt="2022-05-09T11:58:38.149" v="1212" actId="26606"/>
          <ac:picMkLst>
            <pc:docMk/>
            <pc:sldMk cId="2493242452" sldId="678"/>
            <ac:picMk id="6" creationId="{917FF040-5E2D-7D30-01E5-E470B03E042F}"/>
          </ac:picMkLst>
        </pc:picChg>
      </pc:sldChg>
      <pc:sldChg chg="addSp delSp modSp add mod ord delAnim modAnim">
        <pc:chgData name="Rob Sewell" userId="c802df42025d5e1f" providerId="LiveId" clId="{A6815015-8B46-455F-8060-1294FD27D86A}" dt="2022-05-09T12:11:34.934" v="1312"/>
        <pc:sldMkLst>
          <pc:docMk/>
          <pc:sldMk cId="661841674" sldId="679"/>
        </pc:sldMkLst>
        <pc:spChg chg="mod">
          <ac:chgData name="Rob Sewell" userId="c802df42025d5e1f" providerId="LiveId" clId="{A6815015-8B46-455F-8060-1294FD27D86A}" dt="2022-05-09T12:06:34.106" v="1276" actId="20577"/>
          <ac:spMkLst>
            <pc:docMk/>
            <pc:sldMk cId="661841674" sldId="679"/>
            <ac:spMk id="2" creationId="{5191E0F2-FE77-51ED-3F72-223B58926E74}"/>
          </ac:spMkLst>
        </pc:spChg>
        <pc:spChg chg="del">
          <ac:chgData name="Rob Sewell" userId="c802df42025d5e1f" providerId="LiveId" clId="{A6815015-8B46-455F-8060-1294FD27D86A}" dt="2022-05-09T12:00:29.440" v="1237" actId="478"/>
          <ac:spMkLst>
            <pc:docMk/>
            <pc:sldMk cId="661841674" sldId="679"/>
            <ac:spMk id="8" creationId="{38BA0BFE-51C0-ED5B-7DD9-B93645833465}"/>
          </ac:spMkLst>
        </pc:spChg>
        <pc:spChg chg="del">
          <ac:chgData name="Rob Sewell" userId="c802df42025d5e1f" providerId="LiveId" clId="{A6815015-8B46-455F-8060-1294FD27D86A}" dt="2022-05-09T12:06:02.423" v="1245" actId="26606"/>
          <ac:spMkLst>
            <pc:docMk/>
            <pc:sldMk cId="661841674" sldId="679"/>
            <ac:spMk id="73" creationId="{870A1295-61BC-4214-AA3E-D396673024D0}"/>
          </ac:spMkLst>
        </pc:spChg>
        <pc:spChg chg="add del">
          <ac:chgData name="Rob Sewell" userId="c802df42025d5e1f" providerId="LiveId" clId="{A6815015-8B46-455F-8060-1294FD27D86A}" dt="2022-05-09T12:06:11.128" v="1247" actId="26606"/>
          <ac:spMkLst>
            <pc:docMk/>
            <pc:sldMk cId="661841674" sldId="679"/>
            <ac:spMk id="86" creationId="{247AB924-1B87-43FC-B7C7-B112D5C51A0E}"/>
          </ac:spMkLst>
        </pc:spChg>
        <pc:grpChg chg="del">
          <ac:chgData name="Rob Sewell" userId="c802df42025d5e1f" providerId="LiveId" clId="{A6815015-8B46-455F-8060-1294FD27D86A}" dt="2022-05-09T12:06:02.423" v="1245" actId="26606"/>
          <ac:grpSpMkLst>
            <pc:docMk/>
            <pc:sldMk cId="661841674" sldId="679"/>
            <ac:grpSpMk id="75" creationId="{0B139475-2B26-4CA9-9413-DE741E49F7BB}"/>
          </ac:grpSpMkLst>
        </pc:grpChg>
        <pc:picChg chg="add mod ord">
          <ac:chgData name="Rob Sewell" userId="c802df42025d5e1f" providerId="LiveId" clId="{A6815015-8B46-455F-8060-1294FD27D86A}" dt="2022-05-09T12:06:54.606" v="1283" actId="1076"/>
          <ac:picMkLst>
            <pc:docMk/>
            <pc:sldMk cId="661841674" sldId="679"/>
            <ac:picMk id="4" creationId="{FF278265-0991-DF69-D6C3-237736D0E742}"/>
          </ac:picMkLst>
        </pc:picChg>
        <pc:picChg chg="add del mod">
          <ac:chgData name="Rob Sewell" userId="c802df42025d5e1f" providerId="LiveId" clId="{A6815015-8B46-455F-8060-1294FD27D86A}" dt="2022-05-09T12:06:46.689" v="1280" actId="478"/>
          <ac:picMkLst>
            <pc:docMk/>
            <pc:sldMk cId="661841674" sldId="679"/>
            <ac:picMk id="6" creationId="{02D2AD4C-6C4A-352F-E80B-43C2FBA0C8E8}"/>
          </ac:picMkLst>
        </pc:picChg>
        <pc:picChg chg="del">
          <ac:chgData name="Rob Sewell" userId="c802df42025d5e1f" providerId="LiveId" clId="{A6815015-8B46-455F-8060-1294FD27D86A}" dt="2022-05-09T12:05:53.627" v="1244" actId="478"/>
          <ac:picMkLst>
            <pc:docMk/>
            <pc:sldMk cId="661841674" sldId="679"/>
            <ac:picMk id="7" creationId="{BA0AF083-0B85-0FC0-2EB4-CF4F89F4B038}"/>
          </ac:picMkLst>
        </pc:picChg>
        <pc:picChg chg="add del mod">
          <ac:chgData name="Rob Sewell" userId="c802df42025d5e1f" providerId="LiveId" clId="{A6815015-8B46-455F-8060-1294FD27D86A}" dt="2022-05-09T12:06:44.974" v="1279" actId="478"/>
          <ac:picMkLst>
            <pc:docMk/>
            <pc:sldMk cId="661841674" sldId="679"/>
            <ac:picMk id="9" creationId="{E8434F57-A17A-6825-1D0F-3E91D88D8DFA}"/>
          </ac:picMkLst>
        </pc:picChg>
        <pc:picChg chg="add mod">
          <ac:chgData name="Rob Sewell" userId="c802df42025d5e1f" providerId="LiveId" clId="{A6815015-8B46-455F-8060-1294FD27D86A}" dt="2022-05-09T12:07:34.536" v="1292" actId="1076"/>
          <ac:picMkLst>
            <pc:docMk/>
            <pc:sldMk cId="661841674" sldId="679"/>
            <ac:picMk id="21" creationId="{32BEDD3E-CDB4-DA47-A01E-9CAE843154CB}"/>
          </ac:picMkLst>
        </pc:picChg>
        <pc:cxnChg chg="add del">
          <ac:chgData name="Rob Sewell" userId="c802df42025d5e1f" providerId="LiveId" clId="{A6815015-8B46-455F-8060-1294FD27D86A}" dt="2022-05-09T12:06:11.128" v="1247" actId="26606"/>
          <ac:cxnSpMkLst>
            <pc:docMk/>
            <pc:sldMk cId="661841674" sldId="679"/>
            <ac:cxnSpMk id="84" creationId="{99AE2756-0FC4-4155-83E7-58AAAB63E757}"/>
          </ac:cxnSpMkLst>
        </pc:cxnChg>
        <pc:cxnChg chg="add del">
          <ac:chgData name="Rob Sewell" userId="c802df42025d5e1f" providerId="LiveId" clId="{A6815015-8B46-455F-8060-1294FD27D86A}" dt="2022-05-09T12:06:11.128" v="1247" actId="26606"/>
          <ac:cxnSpMkLst>
            <pc:docMk/>
            <pc:sldMk cId="661841674" sldId="679"/>
            <ac:cxnSpMk id="88" creationId="{818DC98F-4057-4645-B948-F604F39A9CFE}"/>
          </ac:cxnSpMkLst>
        </pc:cxnChg>
        <pc:cxnChg chg="add del">
          <ac:chgData name="Rob Sewell" userId="c802df42025d5e1f" providerId="LiveId" clId="{A6815015-8B46-455F-8060-1294FD27D86A}" dt="2022-05-09T12:06:11.128" v="1247" actId="26606"/>
          <ac:cxnSpMkLst>
            <pc:docMk/>
            <pc:sldMk cId="661841674" sldId="679"/>
            <ac:cxnSpMk id="90" creationId="{DAD2B705-4A9B-408D-AA80-4F41045E09DE}"/>
          </ac:cxnSpMkLst>
        </pc:cxnChg>
        <pc:cxnChg chg="add">
          <ac:chgData name="Rob Sewell" userId="c802df42025d5e1f" providerId="LiveId" clId="{A6815015-8B46-455F-8060-1294FD27D86A}" dt="2022-05-09T12:06:11.128" v="1247" actId="26606"/>
          <ac:cxnSpMkLst>
            <pc:docMk/>
            <pc:sldMk cId="661841674" sldId="679"/>
            <ac:cxnSpMk id="95" creationId="{8F880EF2-DF79-4D9D-8F11-E91D48C79741}"/>
          </ac:cxnSpMkLst>
        </pc:cxnChg>
      </pc:sldChg>
      <pc:sldChg chg="delSp modSp add mod modTransition delAnim modAnim">
        <pc:chgData name="Rob Sewell" userId="c802df42025d5e1f" providerId="LiveId" clId="{A6815015-8B46-455F-8060-1294FD27D86A}" dt="2022-05-09T12:13:47.185" v="1315" actId="20577"/>
        <pc:sldMkLst>
          <pc:docMk/>
          <pc:sldMk cId="2254081321" sldId="680"/>
        </pc:sldMkLst>
        <pc:spChg chg="mod">
          <ac:chgData name="Rob Sewell" userId="c802df42025d5e1f" providerId="LiveId" clId="{A6815015-8B46-455F-8060-1294FD27D86A}" dt="2022-05-09T12:13:47.185" v="1315" actId="20577"/>
          <ac:spMkLst>
            <pc:docMk/>
            <pc:sldMk cId="2254081321" sldId="680"/>
            <ac:spMk id="2" creationId="{5191E0F2-FE77-51ED-3F72-223B58926E74}"/>
          </ac:spMkLst>
        </pc:spChg>
        <pc:picChg chg="del">
          <ac:chgData name="Rob Sewell" userId="c802df42025d5e1f" providerId="LiveId" clId="{A6815015-8B46-455F-8060-1294FD27D86A}" dt="2022-05-09T12:07:08.656" v="1285" actId="478"/>
          <ac:picMkLst>
            <pc:docMk/>
            <pc:sldMk cId="2254081321" sldId="680"/>
            <ac:picMk id="4" creationId="{FF278265-0991-DF69-D6C3-237736D0E742}"/>
          </ac:picMkLst>
        </pc:picChg>
        <pc:picChg chg="mod">
          <ac:chgData name="Rob Sewell" userId="c802df42025d5e1f" providerId="LiveId" clId="{A6815015-8B46-455F-8060-1294FD27D86A}" dt="2022-05-09T12:07:20.339" v="1289" actId="14100"/>
          <ac:picMkLst>
            <pc:docMk/>
            <pc:sldMk cId="2254081321" sldId="680"/>
            <ac:picMk id="6" creationId="{02D2AD4C-6C4A-352F-E80B-43C2FBA0C8E8}"/>
          </ac:picMkLst>
        </pc:picChg>
        <pc:picChg chg="del">
          <ac:chgData name="Rob Sewell" userId="c802df42025d5e1f" providerId="LiveId" clId="{A6815015-8B46-455F-8060-1294FD27D86A}" dt="2022-05-09T12:07:07.773" v="1284" actId="478"/>
          <ac:picMkLst>
            <pc:docMk/>
            <pc:sldMk cId="2254081321" sldId="680"/>
            <ac:picMk id="9" creationId="{E8434F57-A17A-6825-1D0F-3E91D88D8DFA}"/>
          </ac:picMkLst>
        </pc:picChg>
      </pc:sldChg>
      <pc:sldChg chg="addSp delSp modSp add mod modTransition modClrScheme delAnim modAnim delDesignElem chgLayout">
        <pc:chgData name="Rob Sewell" userId="c802df42025d5e1f" providerId="LiveId" clId="{A6815015-8B46-455F-8060-1294FD27D86A}" dt="2022-05-09T12:14:16.599" v="1318" actId="478"/>
        <pc:sldMkLst>
          <pc:docMk/>
          <pc:sldMk cId="930616858" sldId="681"/>
        </pc:sldMkLst>
        <pc:spChg chg="del">
          <ac:chgData name="Rob Sewell" userId="c802df42025d5e1f" providerId="LiveId" clId="{A6815015-8B46-455F-8060-1294FD27D86A}" dt="2022-05-09T12:07:53.721" v="1299" actId="478"/>
          <ac:spMkLst>
            <pc:docMk/>
            <pc:sldMk cId="930616858" sldId="681"/>
            <ac:spMk id="2" creationId="{5191E0F2-FE77-51ED-3F72-223B58926E74}"/>
          </ac:spMkLst>
        </pc:spChg>
        <pc:spChg chg="add del mod">
          <ac:chgData name="Rob Sewell" userId="c802df42025d5e1f" providerId="LiveId" clId="{A6815015-8B46-455F-8060-1294FD27D86A}" dt="2022-05-09T12:07:56.194" v="1300" actId="478"/>
          <ac:spMkLst>
            <pc:docMk/>
            <pc:sldMk cId="930616858" sldId="681"/>
            <ac:spMk id="5" creationId="{FBF054DE-9381-D185-A462-5D3493E4D4E1}"/>
          </ac:spMkLst>
        </pc:spChg>
        <pc:spChg chg="add del mod ord">
          <ac:chgData name="Rob Sewell" userId="c802df42025d5e1f" providerId="LiveId" clId="{A6815015-8B46-455F-8060-1294FD27D86A}" dt="2022-05-09T12:14:14.429" v="1317" actId="478"/>
          <ac:spMkLst>
            <pc:docMk/>
            <pc:sldMk cId="930616858" sldId="681"/>
            <ac:spMk id="7" creationId="{BE6C9851-B0E6-B7CB-0E2C-FD79AAC78766}"/>
          </ac:spMkLst>
        </pc:spChg>
        <pc:spChg chg="add del mod ord">
          <ac:chgData name="Rob Sewell" userId="c802df42025d5e1f" providerId="LiveId" clId="{A6815015-8B46-455F-8060-1294FD27D86A}" dt="2022-05-09T12:14:16.599" v="1318" actId="478"/>
          <ac:spMkLst>
            <pc:docMk/>
            <pc:sldMk cId="930616858" sldId="681"/>
            <ac:spMk id="8" creationId="{0796FFA8-85E6-C754-A4AC-04EDB7FF2DF4}"/>
          </ac:spMkLst>
        </pc:spChg>
        <pc:picChg chg="del">
          <ac:chgData name="Rob Sewell" userId="c802df42025d5e1f" providerId="LiveId" clId="{A6815015-8B46-455F-8060-1294FD27D86A}" dt="2022-05-09T12:07:39.239" v="1294" actId="478"/>
          <ac:picMkLst>
            <pc:docMk/>
            <pc:sldMk cId="930616858" sldId="681"/>
            <ac:picMk id="4" creationId="{FF278265-0991-DF69-D6C3-237736D0E742}"/>
          </ac:picMkLst>
        </pc:picChg>
        <pc:picChg chg="del">
          <ac:chgData name="Rob Sewell" userId="c802df42025d5e1f" providerId="LiveId" clId="{A6815015-8B46-455F-8060-1294FD27D86A}" dt="2022-05-09T12:07:37.651" v="1293" actId="478"/>
          <ac:picMkLst>
            <pc:docMk/>
            <pc:sldMk cId="930616858" sldId="681"/>
            <ac:picMk id="6" creationId="{02D2AD4C-6C4A-352F-E80B-43C2FBA0C8E8}"/>
          </ac:picMkLst>
        </pc:picChg>
        <pc:picChg chg="mod">
          <ac:chgData name="Rob Sewell" userId="c802df42025d5e1f" providerId="LiveId" clId="{A6815015-8B46-455F-8060-1294FD27D86A}" dt="2022-05-09T12:07:50.249" v="1298" actId="14100"/>
          <ac:picMkLst>
            <pc:docMk/>
            <pc:sldMk cId="930616858" sldId="681"/>
            <ac:picMk id="9" creationId="{E8434F57-A17A-6825-1D0F-3E91D88D8DFA}"/>
          </ac:picMkLst>
        </pc:picChg>
        <pc:cxnChg chg="del">
          <ac:chgData name="Rob Sewell" userId="c802df42025d5e1f" providerId="LiveId" clId="{A6815015-8B46-455F-8060-1294FD27D86A}" dt="2022-05-09T12:14:08.834" v="1316" actId="700"/>
          <ac:cxnSpMkLst>
            <pc:docMk/>
            <pc:sldMk cId="930616858" sldId="681"/>
            <ac:cxnSpMk id="95" creationId="{8F880EF2-DF79-4D9D-8F11-E91D48C79741}"/>
          </ac:cxnSpMkLst>
        </pc:cxnChg>
      </pc:sldChg>
      <pc:sldChg chg="modSp new mod">
        <pc:chgData name="Rob Sewell" userId="c802df42025d5e1f" providerId="LiveId" clId="{A6815015-8B46-455F-8060-1294FD27D86A}" dt="2022-05-13T13:43:03.828" v="1344" actId="20577"/>
        <pc:sldMkLst>
          <pc:docMk/>
          <pc:sldMk cId="3929385993" sldId="682"/>
        </pc:sldMkLst>
        <pc:spChg chg="mod">
          <ac:chgData name="Rob Sewell" userId="c802df42025d5e1f" providerId="LiveId" clId="{A6815015-8B46-455F-8060-1294FD27D86A}" dt="2022-05-13T13:43:03.828" v="1344" actId="20577"/>
          <ac:spMkLst>
            <pc:docMk/>
            <pc:sldMk cId="3929385993" sldId="682"/>
            <ac:spMk id="2" creationId="{1B08261D-E9A3-3BCF-0FE2-DD6DD6E81FA5}"/>
          </ac:spMkLst>
        </pc:spChg>
      </pc:sldChg>
      <pc:sldChg chg="modSp add mod">
        <pc:chgData name="Rob Sewell" userId="c802df42025d5e1f" providerId="LiveId" clId="{A6815015-8B46-455F-8060-1294FD27D86A}" dt="2022-05-13T13:58:57.725" v="1944" actId="27636"/>
        <pc:sldMkLst>
          <pc:docMk/>
          <pc:sldMk cId="84597614" sldId="683"/>
        </pc:sldMkLst>
        <pc:spChg chg="mod">
          <ac:chgData name="Rob Sewell" userId="c802df42025d5e1f" providerId="LiveId" clId="{A6815015-8B46-455F-8060-1294FD27D86A}" dt="2022-05-13T13:58:41.949" v="1926"/>
          <ac:spMkLst>
            <pc:docMk/>
            <pc:sldMk cId="84597614" sldId="683"/>
            <ac:spMk id="4" creationId="{2B167248-C99C-E892-89E1-4CBB81F02F90}"/>
          </ac:spMkLst>
        </pc:spChg>
        <pc:spChg chg="mod">
          <ac:chgData name="Rob Sewell" userId="c802df42025d5e1f" providerId="LiveId" clId="{A6815015-8B46-455F-8060-1294FD27D86A}" dt="2022-05-13T13:58:57.725" v="1944" actId="27636"/>
          <ac:spMkLst>
            <pc:docMk/>
            <pc:sldMk cId="84597614" sldId="683"/>
            <ac:spMk id="5" creationId="{2CACAFC7-78CB-98F9-FEF3-D3E8C9FF6E6F}"/>
          </ac:spMkLst>
        </pc:spChg>
      </pc:sldChg>
      <pc:sldChg chg="addSp delSp modSp new mod setBg">
        <pc:chgData name="Rob Sewell" userId="c802df42025d5e1f" providerId="LiveId" clId="{A6815015-8B46-455F-8060-1294FD27D86A}" dt="2022-05-24T13:53:25.655" v="1962" actId="26606"/>
        <pc:sldMkLst>
          <pc:docMk/>
          <pc:sldMk cId="2301795144" sldId="684"/>
        </pc:sldMkLst>
        <pc:spChg chg="del">
          <ac:chgData name="Rob Sewell" userId="c802df42025d5e1f" providerId="LiveId" clId="{A6815015-8B46-455F-8060-1294FD27D86A}" dt="2022-05-24T13:51:37.068" v="1947" actId="478"/>
          <ac:spMkLst>
            <pc:docMk/>
            <pc:sldMk cId="2301795144" sldId="684"/>
            <ac:spMk id="2" creationId="{DC32F19E-1ACC-22BD-93A3-E14958524F91}"/>
          </ac:spMkLst>
        </pc:spChg>
        <pc:spChg chg="del">
          <ac:chgData name="Rob Sewell" userId="c802df42025d5e1f" providerId="LiveId" clId="{A6815015-8B46-455F-8060-1294FD27D86A}" dt="2022-05-24T13:51:34.787" v="1946" actId="478"/>
          <ac:spMkLst>
            <pc:docMk/>
            <pc:sldMk cId="2301795144" sldId="684"/>
            <ac:spMk id="3" creationId="{13BCFEF8-0E33-1079-F823-6490CF7C71DB}"/>
          </ac:spMkLst>
        </pc:spChg>
        <pc:spChg chg="add del">
          <ac:chgData name="Rob Sewell" userId="c802df42025d5e1f" providerId="LiveId" clId="{A6815015-8B46-455F-8060-1294FD27D86A}" dt="2022-05-24T13:53:25.655" v="1962" actId="26606"/>
          <ac:spMkLst>
            <pc:docMk/>
            <pc:sldMk cId="2301795144" sldId="684"/>
            <ac:spMk id="10" creationId="{B670DBD5-770C-4383-9F54-5B86E86BD5BB}"/>
          </ac:spMkLst>
        </pc:spChg>
        <pc:spChg chg="add del">
          <ac:chgData name="Rob Sewell" userId="c802df42025d5e1f" providerId="LiveId" clId="{A6815015-8B46-455F-8060-1294FD27D86A}" dt="2022-05-24T13:53:20.718" v="1957" actId="26606"/>
          <ac:spMkLst>
            <pc:docMk/>
            <pc:sldMk cId="2301795144" sldId="684"/>
            <ac:spMk id="15" creationId="{8B089790-F4B6-46A7-BB28-7B74A9A9EFDC}"/>
          </ac:spMkLst>
        </pc:spChg>
        <pc:spChg chg="add del">
          <ac:chgData name="Rob Sewell" userId="c802df42025d5e1f" providerId="LiveId" clId="{A6815015-8B46-455F-8060-1294FD27D86A}" dt="2022-05-24T13:53:23.418" v="1959" actId="26606"/>
          <ac:spMkLst>
            <pc:docMk/>
            <pc:sldMk cId="2301795144" sldId="684"/>
            <ac:spMk id="23" creationId="{C83A5C14-ED91-4CD1-809E-D29FF97C9AF5}"/>
          </ac:spMkLst>
        </pc:spChg>
        <pc:spChg chg="add del">
          <ac:chgData name="Rob Sewell" userId="c802df42025d5e1f" providerId="LiveId" clId="{A6815015-8B46-455F-8060-1294FD27D86A}" dt="2022-05-24T13:53:23.418" v="1959" actId="26606"/>
          <ac:spMkLst>
            <pc:docMk/>
            <pc:sldMk cId="2301795144" sldId="684"/>
            <ac:spMk id="24" creationId="{56065185-5C34-4F86-AA96-AA4D065B0EF4}"/>
          </ac:spMkLst>
        </pc:spChg>
        <pc:spChg chg="add del">
          <ac:chgData name="Rob Sewell" userId="c802df42025d5e1f" providerId="LiveId" clId="{A6815015-8B46-455F-8060-1294FD27D86A}" dt="2022-05-24T13:53:25.653" v="1961" actId="26606"/>
          <ac:spMkLst>
            <pc:docMk/>
            <pc:sldMk cId="2301795144" sldId="684"/>
            <ac:spMk id="26" creationId="{B670DBD5-770C-4383-9F54-5B86E86BD5BB}"/>
          </ac:spMkLst>
        </pc:spChg>
        <pc:spChg chg="add">
          <ac:chgData name="Rob Sewell" userId="c802df42025d5e1f" providerId="LiveId" clId="{A6815015-8B46-455F-8060-1294FD27D86A}" dt="2022-05-24T13:53:25.655" v="1962" actId="26606"/>
          <ac:spMkLst>
            <pc:docMk/>
            <pc:sldMk cId="2301795144" sldId="684"/>
            <ac:spMk id="28" creationId="{A2509F26-B5DC-4BA7-B476-4CB044237A2E}"/>
          </ac:spMkLst>
        </pc:spChg>
        <pc:spChg chg="add">
          <ac:chgData name="Rob Sewell" userId="c802df42025d5e1f" providerId="LiveId" clId="{A6815015-8B46-455F-8060-1294FD27D86A}" dt="2022-05-24T13:53:25.655" v="1962" actId="26606"/>
          <ac:spMkLst>
            <pc:docMk/>
            <pc:sldMk cId="2301795144" sldId="684"/>
            <ac:spMk id="29" creationId="{DB103EB1-B135-4526-B883-33228FC27FF1}"/>
          </ac:spMkLst>
        </pc:spChg>
        <pc:grpChg chg="add del">
          <ac:chgData name="Rob Sewell" userId="c802df42025d5e1f" providerId="LiveId" clId="{A6815015-8B46-455F-8060-1294FD27D86A}" dt="2022-05-24T13:53:20.718" v="1957" actId="26606"/>
          <ac:grpSpMkLst>
            <pc:docMk/>
            <pc:sldMk cId="2301795144" sldId="684"/>
            <ac:grpSpMk id="17" creationId="{9DE3F54D-33BC-4382-A2AB-5E002F0F1166}"/>
          </ac:grpSpMkLst>
        </pc:grpChg>
        <pc:picChg chg="add mod">
          <ac:chgData name="Rob Sewell" userId="c802df42025d5e1f" providerId="LiveId" clId="{A6815015-8B46-455F-8060-1294FD27D86A}" dt="2022-05-24T13:53:25.655" v="1962" actId="26606"/>
          <ac:picMkLst>
            <pc:docMk/>
            <pc:sldMk cId="2301795144" sldId="684"/>
            <ac:picMk id="5" creationId="{9D27D6A0-65C8-43F7-FE17-6AB27388CF18}"/>
          </ac:picMkLst>
        </pc:picChg>
      </pc:sldChg>
      <pc:sldMasterChg chg="del delSldLayout">
        <pc:chgData name="Rob Sewell" userId="c802df42025d5e1f" providerId="LiveId" clId="{A6815015-8B46-455F-8060-1294FD27D86A}" dt="2022-05-09T07:35:14.651" v="5" actId="47"/>
        <pc:sldMasterMkLst>
          <pc:docMk/>
          <pc:sldMasterMk cId="3952365366" sldId="2147483648"/>
        </pc:sldMasterMkLst>
        <pc:sldLayoutChg chg="del">
          <pc:chgData name="Rob Sewell" userId="c802df42025d5e1f" providerId="LiveId" clId="{A6815015-8B46-455F-8060-1294FD27D86A}" dt="2022-05-09T07:35:14.651" v="5" actId="47"/>
          <pc:sldLayoutMkLst>
            <pc:docMk/>
            <pc:sldMasterMk cId="3952365366" sldId="2147483648"/>
            <pc:sldLayoutMk cId="63616481" sldId="2147483649"/>
          </pc:sldLayoutMkLst>
        </pc:sldLayoutChg>
        <pc:sldLayoutChg chg="del">
          <pc:chgData name="Rob Sewell" userId="c802df42025d5e1f" providerId="LiveId" clId="{A6815015-8B46-455F-8060-1294FD27D86A}" dt="2022-05-09T07:35:14.651" v="5" actId="47"/>
          <pc:sldLayoutMkLst>
            <pc:docMk/>
            <pc:sldMasterMk cId="3952365366" sldId="2147483648"/>
            <pc:sldLayoutMk cId="691189547" sldId="2147483650"/>
          </pc:sldLayoutMkLst>
        </pc:sldLayoutChg>
        <pc:sldLayoutChg chg="del">
          <pc:chgData name="Rob Sewell" userId="c802df42025d5e1f" providerId="LiveId" clId="{A6815015-8B46-455F-8060-1294FD27D86A}" dt="2022-05-09T07:35:14.651" v="5" actId="47"/>
          <pc:sldLayoutMkLst>
            <pc:docMk/>
            <pc:sldMasterMk cId="3952365366" sldId="2147483648"/>
            <pc:sldLayoutMk cId="3834235196" sldId="2147483651"/>
          </pc:sldLayoutMkLst>
        </pc:sldLayoutChg>
        <pc:sldLayoutChg chg="del">
          <pc:chgData name="Rob Sewell" userId="c802df42025d5e1f" providerId="LiveId" clId="{A6815015-8B46-455F-8060-1294FD27D86A}" dt="2022-05-09T07:35:14.651" v="5" actId="47"/>
          <pc:sldLayoutMkLst>
            <pc:docMk/>
            <pc:sldMasterMk cId="3952365366" sldId="2147483648"/>
            <pc:sldLayoutMk cId="2352069768" sldId="2147483652"/>
          </pc:sldLayoutMkLst>
        </pc:sldLayoutChg>
        <pc:sldLayoutChg chg="del">
          <pc:chgData name="Rob Sewell" userId="c802df42025d5e1f" providerId="LiveId" clId="{A6815015-8B46-455F-8060-1294FD27D86A}" dt="2022-05-09T07:35:14.651" v="5" actId="47"/>
          <pc:sldLayoutMkLst>
            <pc:docMk/>
            <pc:sldMasterMk cId="3952365366" sldId="2147483648"/>
            <pc:sldLayoutMk cId="2951937881" sldId="2147483653"/>
          </pc:sldLayoutMkLst>
        </pc:sldLayoutChg>
        <pc:sldLayoutChg chg="del">
          <pc:chgData name="Rob Sewell" userId="c802df42025d5e1f" providerId="LiveId" clId="{A6815015-8B46-455F-8060-1294FD27D86A}" dt="2022-05-09T07:35:14.651" v="5" actId="47"/>
          <pc:sldLayoutMkLst>
            <pc:docMk/>
            <pc:sldMasterMk cId="3952365366" sldId="2147483648"/>
            <pc:sldLayoutMk cId="476496471" sldId="2147483654"/>
          </pc:sldLayoutMkLst>
        </pc:sldLayoutChg>
        <pc:sldLayoutChg chg="del">
          <pc:chgData name="Rob Sewell" userId="c802df42025d5e1f" providerId="LiveId" clId="{A6815015-8B46-455F-8060-1294FD27D86A}" dt="2022-05-09T07:35:14.651" v="5" actId="47"/>
          <pc:sldLayoutMkLst>
            <pc:docMk/>
            <pc:sldMasterMk cId="3952365366" sldId="2147483648"/>
            <pc:sldLayoutMk cId="2528580238" sldId="2147483655"/>
          </pc:sldLayoutMkLst>
        </pc:sldLayoutChg>
        <pc:sldLayoutChg chg="del">
          <pc:chgData name="Rob Sewell" userId="c802df42025d5e1f" providerId="LiveId" clId="{A6815015-8B46-455F-8060-1294FD27D86A}" dt="2022-05-09T07:35:14.651" v="5" actId="47"/>
          <pc:sldLayoutMkLst>
            <pc:docMk/>
            <pc:sldMasterMk cId="3952365366" sldId="2147483648"/>
            <pc:sldLayoutMk cId="2611403805" sldId="2147483656"/>
          </pc:sldLayoutMkLst>
        </pc:sldLayoutChg>
        <pc:sldLayoutChg chg="del">
          <pc:chgData name="Rob Sewell" userId="c802df42025d5e1f" providerId="LiveId" clId="{A6815015-8B46-455F-8060-1294FD27D86A}" dt="2022-05-09T07:35:14.651" v="5" actId="47"/>
          <pc:sldLayoutMkLst>
            <pc:docMk/>
            <pc:sldMasterMk cId="3952365366" sldId="2147483648"/>
            <pc:sldLayoutMk cId="1059166808" sldId="2147483657"/>
          </pc:sldLayoutMkLst>
        </pc:sldLayoutChg>
        <pc:sldLayoutChg chg="del">
          <pc:chgData name="Rob Sewell" userId="c802df42025d5e1f" providerId="LiveId" clId="{A6815015-8B46-455F-8060-1294FD27D86A}" dt="2022-05-09T07:35:14.651" v="5" actId="47"/>
          <pc:sldLayoutMkLst>
            <pc:docMk/>
            <pc:sldMasterMk cId="3952365366" sldId="2147483648"/>
            <pc:sldLayoutMk cId="781165173" sldId="2147483658"/>
          </pc:sldLayoutMkLst>
        </pc:sldLayoutChg>
        <pc:sldLayoutChg chg="del">
          <pc:chgData name="Rob Sewell" userId="c802df42025d5e1f" providerId="LiveId" clId="{A6815015-8B46-455F-8060-1294FD27D86A}" dt="2022-05-09T07:35:14.651" v="5" actId="47"/>
          <pc:sldLayoutMkLst>
            <pc:docMk/>
            <pc:sldMasterMk cId="3952365366" sldId="2147483648"/>
            <pc:sldLayoutMk cId="3084443247" sldId="2147483659"/>
          </pc:sldLayoutMkLst>
        </pc:sldLayoutChg>
      </pc:sldMasterChg>
      <pc:sldMasterChg chg="modSp mod">
        <pc:chgData name="Rob Sewell" userId="c802df42025d5e1f" providerId="LiveId" clId="{A6815015-8B46-455F-8060-1294FD27D86A}" dt="2022-05-09T07:38:19.647" v="105" actId="14100"/>
        <pc:sldMasterMkLst>
          <pc:docMk/>
          <pc:sldMasterMk cId="874021556" sldId="2147483662"/>
        </pc:sldMasterMkLst>
        <pc:spChg chg="mod">
          <ac:chgData name="Rob Sewell" userId="c802df42025d5e1f" providerId="LiveId" clId="{A6815015-8B46-455F-8060-1294FD27D86A}" dt="2022-05-09T07:38:19.647" v="105" actId="14100"/>
          <ac:spMkLst>
            <pc:docMk/>
            <pc:sldMasterMk cId="874021556" sldId="2147483662"/>
            <ac:spMk id="10" creationId="{6122872C-58E4-4D8E-43AD-82C6D51A6C2A}"/>
          </ac:spMkLst>
        </pc:spChg>
      </pc:sldMasterChg>
      <pc:sldMasterChg chg="add del addSldLayout delSldLayout">
        <pc:chgData name="Rob Sewell" userId="c802df42025d5e1f" providerId="LiveId" clId="{A6815015-8B46-455F-8060-1294FD27D86A}" dt="2022-05-09T07:53:27.743" v="156" actId="47"/>
        <pc:sldMasterMkLst>
          <pc:docMk/>
          <pc:sldMasterMk cId="1707817319" sldId="2147483673"/>
        </pc:sldMasterMkLst>
        <pc:sldLayoutChg chg="add del">
          <pc:chgData name="Rob Sewell" userId="c802df42025d5e1f" providerId="LiveId" clId="{A6815015-8B46-455F-8060-1294FD27D86A}" dt="2022-05-09T07:53:27.743" v="156" actId="47"/>
          <pc:sldLayoutMkLst>
            <pc:docMk/>
            <pc:sldMasterMk cId="1707817319" sldId="2147483673"/>
            <pc:sldLayoutMk cId="156894312" sldId="2147483674"/>
          </pc:sldLayoutMkLst>
        </pc:sldLayoutChg>
        <pc:sldLayoutChg chg="add del">
          <pc:chgData name="Rob Sewell" userId="c802df42025d5e1f" providerId="LiveId" clId="{A6815015-8B46-455F-8060-1294FD27D86A}" dt="2022-05-09T07:53:27.743" v="156" actId="47"/>
          <pc:sldLayoutMkLst>
            <pc:docMk/>
            <pc:sldMasterMk cId="1707817319" sldId="2147483673"/>
            <pc:sldLayoutMk cId="757251263" sldId="2147483675"/>
          </pc:sldLayoutMkLst>
        </pc:sldLayoutChg>
        <pc:sldLayoutChg chg="add del">
          <pc:chgData name="Rob Sewell" userId="c802df42025d5e1f" providerId="LiveId" clId="{A6815015-8B46-455F-8060-1294FD27D86A}" dt="2022-05-09T07:53:27.743" v="156" actId="47"/>
          <pc:sldLayoutMkLst>
            <pc:docMk/>
            <pc:sldMasterMk cId="1707817319" sldId="2147483673"/>
            <pc:sldLayoutMk cId="2059623005" sldId="2147483676"/>
          </pc:sldLayoutMkLst>
        </pc:sldLayoutChg>
        <pc:sldLayoutChg chg="add del">
          <pc:chgData name="Rob Sewell" userId="c802df42025d5e1f" providerId="LiveId" clId="{A6815015-8B46-455F-8060-1294FD27D86A}" dt="2022-05-09T07:53:27.743" v="156" actId="47"/>
          <pc:sldLayoutMkLst>
            <pc:docMk/>
            <pc:sldMasterMk cId="1707817319" sldId="2147483673"/>
            <pc:sldLayoutMk cId="3058357983" sldId="2147483677"/>
          </pc:sldLayoutMkLst>
        </pc:sldLayoutChg>
        <pc:sldLayoutChg chg="add del">
          <pc:chgData name="Rob Sewell" userId="c802df42025d5e1f" providerId="LiveId" clId="{A6815015-8B46-455F-8060-1294FD27D86A}" dt="2022-05-09T07:53:27.743" v="156" actId="47"/>
          <pc:sldLayoutMkLst>
            <pc:docMk/>
            <pc:sldMasterMk cId="1707817319" sldId="2147483673"/>
            <pc:sldLayoutMk cId="2315442523" sldId="2147483678"/>
          </pc:sldLayoutMkLst>
        </pc:sldLayoutChg>
        <pc:sldLayoutChg chg="add del">
          <pc:chgData name="Rob Sewell" userId="c802df42025d5e1f" providerId="LiveId" clId="{A6815015-8B46-455F-8060-1294FD27D86A}" dt="2022-05-09T07:53:27.743" v="156" actId="47"/>
          <pc:sldLayoutMkLst>
            <pc:docMk/>
            <pc:sldMasterMk cId="1707817319" sldId="2147483673"/>
            <pc:sldLayoutMk cId="2991793577" sldId="2147483679"/>
          </pc:sldLayoutMkLst>
        </pc:sldLayoutChg>
        <pc:sldLayoutChg chg="add del">
          <pc:chgData name="Rob Sewell" userId="c802df42025d5e1f" providerId="LiveId" clId="{A6815015-8B46-455F-8060-1294FD27D86A}" dt="2022-05-09T07:53:27.743" v="156" actId="47"/>
          <pc:sldLayoutMkLst>
            <pc:docMk/>
            <pc:sldMasterMk cId="1707817319" sldId="2147483673"/>
            <pc:sldLayoutMk cId="1244756527" sldId="2147483680"/>
          </pc:sldLayoutMkLst>
        </pc:sldLayoutChg>
        <pc:sldLayoutChg chg="add del">
          <pc:chgData name="Rob Sewell" userId="c802df42025d5e1f" providerId="LiveId" clId="{A6815015-8B46-455F-8060-1294FD27D86A}" dt="2022-05-09T07:53:27.743" v="156" actId="47"/>
          <pc:sldLayoutMkLst>
            <pc:docMk/>
            <pc:sldMasterMk cId="1707817319" sldId="2147483673"/>
            <pc:sldLayoutMk cId="2825831274" sldId="2147483681"/>
          </pc:sldLayoutMkLst>
        </pc:sldLayoutChg>
        <pc:sldLayoutChg chg="add del">
          <pc:chgData name="Rob Sewell" userId="c802df42025d5e1f" providerId="LiveId" clId="{A6815015-8B46-455F-8060-1294FD27D86A}" dt="2022-05-09T07:53:27.743" v="156" actId="47"/>
          <pc:sldLayoutMkLst>
            <pc:docMk/>
            <pc:sldMasterMk cId="1707817319" sldId="2147483673"/>
            <pc:sldLayoutMk cId="3609650204" sldId="2147483682"/>
          </pc:sldLayoutMkLst>
        </pc:sldLayoutChg>
        <pc:sldLayoutChg chg="add del">
          <pc:chgData name="Rob Sewell" userId="c802df42025d5e1f" providerId="LiveId" clId="{A6815015-8B46-455F-8060-1294FD27D86A}" dt="2022-05-09T07:53:27.743" v="156" actId="47"/>
          <pc:sldLayoutMkLst>
            <pc:docMk/>
            <pc:sldMasterMk cId="1707817319" sldId="2147483673"/>
            <pc:sldLayoutMk cId="3102880979" sldId="2147483683"/>
          </pc:sldLayoutMkLst>
        </pc:sldLayoutChg>
        <pc:sldLayoutChg chg="add del">
          <pc:chgData name="Rob Sewell" userId="c802df42025d5e1f" providerId="LiveId" clId="{A6815015-8B46-455F-8060-1294FD27D86A}" dt="2022-05-09T07:53:27.743" v="156" actId="47"/>
          <pc:sldLayoutMkLst>
            <pc:docMk/>
            <pc:sldMasterMk cId="1707817319" sldId="2147483673"/>
            <pc:sldLayoutMk cId="1136419350" sldId="2147483684"/>
          </pc:sldLayoutMkLst>
        </pc:sldLayoutChg>
        <pc:sldLayoutChg chg="add del">
          <pc:chgData name="Rob Sewell" userId="c802df42025d5e1f" providerId="LiveId" clId="{A6815015-8B46-455F-8060-1294FD27D86A}" dt="2022-05-09T07:53:27.743" v="156" actId="47"/>
          <pc:sldLayoutMkLst>
            <pc:docMk/>
            <pc:sldMasterMk cId="1707817319" sldId="2147483673"/>
            <pc:sldLayoutMk cId="2778774984" sldId="2147483685"/>
          </pc:sldLayoutMkLst>
        </pc:sldLayoutChg>
        <pc:sldLayoutChg chg="add del">
          <pc:chgData name="Rob Sewell" userId="c802df42025d5e1f" providerId="LiveId" clId="{A6815015-8B46-455F-8060-1294FD27D86A}" dt="2022-05-09T07:53:27.743" v="156" actId="47"/>
          <pc:sldLayoutMkLst>
            <pc:docMk/>
            <pc:sldMasterMk cId="1707817319" sldId="2147483673"/>
            <pc:sldLayoutMk cId="3046064635" sldId="2147483686"/>
          </pc:sldLayoutMkLst>
        </pc:sldLayoutChg>
        <pc:sldLayoutChg chg="add del">
          <pc:chgData name="Rob Sewell" userId="c802df42025d5e1f" providerId="LiveId" clId="{A6815015-8B46-455F-8060-1294FD27D86A}" dt="2022-05-09T07:53:27.743" v="156" actId="47"/>
          <pc:sldLayoutMkLst>
            <pc:docMk/>
            <pc:sldMasterMk cId="1707817319" sldId="2147483673"/>
            <pc:sldLayoutMk cId="1618613601" sldId="2147483687"/>
          </pc:sldLayoutMkLst>
        </pc:sldLayoutChg>
        <pc:sldLayoutChg chg="add del">
          <pc:chgData name="Rob Sewell" userId="c802df42025d5e1f" providerId="LiveId" clId="{A6815015-8B46-455F-8060-1294FD27D86A}" dt="2022-05-09T07:53:27.743" v="156" actId="47"/>
          <pc:sldLayoutMkLst>
            <pc:docMk/>
            <pc:sldMasterMk cId="1707817319" sldId="2147483673"/>
            <pc:sldLayoutMk cId="2896392260" sldId="2147483688"/>
          </pc:sldLayoutMkLst>
        </pc:sldLayoutChg>
        <pc:sldLayoutChg chg="add del">
          <pc:chgData name="Rob Sewell" userId="c802df42025d5e1f" providerId="LiveId" clId="{A6815015-8B46-455F-8060-1294FD27D86A}" dt="2022-05-09T07:53:27.743" v="156" actId="47"/>
          <pc:sldLayoutMkLst>
            <pc:docMk/>
            <pc:sldMasterMk cId="1707817319" sldId="2147483673"/>
            <pc:sldLayoutMk cId="469820984" sldId="2147483689"/>
          </pc:sldLayoutMkLst>
        </pc:sldLayoutChg>
      </pc:sldMasterChg>
      <pc:sldMasterChg chg="del delSldLayout">
        <pc:chgData name="Rob Sewell" userId="c802df42025d5e1f" providerId="LiveId" clId="{A6815015-8B46-455F-8060-1294FD27D86A}" dt="2022-05-09T07:46:41.005" v="106" actId="700"/>
        <pc:sldMasterMkLst>
          <pc:docMk/>
          <pc:sldMasterMk cId="3730780518" sldId="2147483673"/>
        </pc:sldMasterMkLst>
        <pc:sldLayoutChg chg="del">
          <pc:chgData name="Rob Sewell" userId="c802df42025d5e1f" providerId="LiveId" clId="{A6815015-8B46-455F-8060-1294FD27D86A}" dt="2022-05-09T07:46:41.005" v="106" actId="700"/>
          <pc:sldLayoutMkLst>
            <pc:docMk/>
            <pc:sldMasterMk cId="3730780518" sldId="2147483673"/>
            <pc:sldLayoutMk cId="2343487675" sldId="2147483674"/>
          </pc:sldLayoutMkLst>
        </pc:sldLayoutChg>
        <pc:sldLayoutChg chg="del">
          <pc:chgData name="Rob Sewell" userId="c802df42025d5e1f" providerId="LiveId" clId="{A6815015-8B46-455F-8060-1294FD27D86A}" dt="2022-05-09T07:46:41.005" v="106" actId="700"/>
          <pc:sldLayoutMkLst>
            <pc:docMk/>
            <pc:sldMasterMk cId="3730780518" sldId="2147483673"/>
            <pc:sldLayoutMk cId="3993081998" sldId="2147483675"/>
          </pc:sldLayoutMkLst>
        </pc:sldLayoutChg>
        <pc:sldLayoutChg chg="del">
          <pc:chgData name="Rob Sewell" userId="c802df42025d5e1f" providerId="LiveId" clId="{A6815015-8B46-455F-8060-1294FD27D86A}" dt="2022-05-09T07:46:41.005" v="106" actId="700"/>
          <pc:sldLayoutMkLst>
            <pc:docMk/>
            <pc:sldMasterMk cId="3730780518" sldId="2147483673"/>
            <pc:sldLayoutMk cId="477238261" sldId="2147483676"/>
          </pc:sldLayoutMkLst>
        </pc:sldLayoutChg>
        <pc:sldLayoutChg chg="del">
          <pc:chgData name="Rob Sewell" userId="c802df42025d5e1f" providerId="LiveId" clId="{A6815015-8B46-455F-8060-1294FD27D86A}" dt="2022-05-09T07:46:41.005" v="106" actId="700"/>
          <pc:sldLayoutMkLst>
            <pc:docMk/>
            <pc:sldMasterMk cId="3730780518" sldId="2147483673"/>
            <pc:sldLayoutMk cId="3024988033" sldId="2147483677"/>
          </pc:sldLayoutMkLst>
        </pc:sldLayoutChg>
        <pc:sldLayoutChg chg="del">
          <pc:chgData name="Rob Sewell" userId="c802df42025d5e1f" providerId="LiveId" clId="{A6815015-8B46-455F-8060-1294FD27D86A}" dt="2022-05-09T07:46:41.005" v="106" actId="700"/>
          <pc:sldLayoutMkLst>
            <pc:docMk/>
            <pc:sldMasterMk cId="3730780518" sldId="2147483673"/>
            <pc:sldLayoutMk cId="3271612058" sldId="2147483678"/>
          </pc:sldLayoutMkLst>
        </pc:sldLayoutChg>
        <pc:sldLayoutChg chg="del">
          <pc:chgData name="Rob Sewell" userId="c802df42025d5e1f" providerId="LiveId" clId="{A6815015-8B46-455F-8060-1294FD27D86A}" dt="2022-05-09T07:46:41.005" v="106" actId="700"/>
          <pc:sldLayoutMkLst>
            <pc:docMk/>
            <pc:sldMasterMk cId="3730780518" sldId="2147483673"/>
            <pc:sldLayoutMk cId="1680095451" sldId="2147483679"/>
          </pc:sldLayoutMkLst>
        </pc:sldLayoutChg>
        <pc:sldLayoutChg chg="del">
          <pc:chgData name="Rob Sewell" userId="c802df42025d5e1f" providerId="LiveId" clId="{A6815015-8B46-455F-8060-1294FD27D86A}" dt="2022-05-09T07:46:41.005" v="106" actId="700"/>
          <pc:sldLayoutMkLst>
            <pc:docMk/>
            <pc:sldMasterMk cId="3730780518" sldId="2147483673"/>
            <pc:sldLayoutMk cId="2932793351" sldId="2147483680"/>
          </pc:sldLayoutMkLst>
        </pc:sldLayoutChg>
        <pc:sldLayoutChg chg="del">
          <pc:chgData name="Rob Sewell" userId="c802df42025d5e1f" providerId="LiveId" clId="{A6815015-8B46-455F-8060-1294FD27D86A}" dt="2022-05-09T07:46:41.005" v="106" actId="700"/>
          <pc:sldLayoutMkLst>
            <pc:docMk/>
            <pc:sldMasterMk cId="3730780518" sldId="2147483673"/>
            <pc:sldLayoutMk cId="4116326104" sldId="2147483681"/>
          </pc:sldLayoutMkLst>
        </pc:sldLayoutChg>
        <pc:sldLayoutChg chg="del">
          <pc:chgData name="Rob Sewell" userId="c802df42025d5e1f" providerId="LiveId" clId="{A6815015-8B46-455F-8060-1294FD27D86A}" dt="2022-05-09T07:46:41.005" v="106" actId="700"/>
          <pc:sldLayoutMkLst>
            <pc:docMk/>
            <pc:sldMasterMk cId="3730780518" sldId="2147483673"/>
            <pc:sldLayoutMk cId="2866485665" sldId="2147483682"/>
          </pc:sldLayoutMkLst>
        </pc:sldLayoutChg>
        <pc:sldLayoutChg chg="del">
          <pc:chgData name="Rob Sewell" userId="c802df42025d5e1f" providerId="LiveId" clId="{A6815015-8B46-455F-8060-1294FD27D86A}" dt="2022-05-09T07:46:41.005" v="106" actId="700"/>
          <pc:sldLayoutMkLst>
            <pc:docMk/>
            <pc:sldMasterMk cId="3730780518" sldId="2147483673"/>
            <pc:sldLayoutMk cId="1081380279" sldId="2147483683"/>
          </pc:sldLayoutMkLst>
        </pc:sldLayoutChg>
        <pc:sldLayoutChg chg="del">
          <pc:chgData name="Rob Sewell" userId="c802df42025d5e1f" providerId="LiveId" clId="{A6815015-8B46-455F-8060-1294FD27D86A}" dt="2022-05-09T07:46:41.005" v="106" actId="700"/>
          <pc:sldLayoutMkLst>
            <pc:docMk/>
            <pc:sldMasterMk cId="3730780518" sldId="2147483673"/>
            <pc:sldLayoutMk cId="1537680541" sldId="2147483684"/>
          </pc:sldLayoutMkLst>
        </pc:sldLayoutChg>
        <pc:sldLayoutChg chg="del">
          <pc:chgData name="Rob Sewell" userId="c802df42025d5e1f" providerId="LiveId" clId="{A6815015-8B46-455F-8060-1294FD27D86A}" dt="2022-05-09T07:46:41.005" v="106" actId="700"/>
          <pc:sldLayoutMkLst>
            <pc:docMk/>
            <pc:sldMasterMk cId="3730780518" sldId="2147483673"/>
            <pc:sldLayoutMk cId="975425631" sldId="2147483685"/>
          </pc:sldLayoutMkLst>
        </pc:sldLayoutChg>
        <pc:sldLayoutChg chg="del">
          <pc:chgData name="Rob Sewell" userId="c802df42025d5e1f" providerId="LiveId" clId="{A6815015-8B46-455F-8060-1294FD27D86A}" dt="2022-05-09T07:46:41.005" v="106" actId="700"/>
          <pc:sldLayoutMkLst>
            <pc:docMk/>
            <pc:sldMasterMk cId="3730780518" sldId="2147483673"/>
            <pc:sldLayoutMk cId="2962936055" sldId="2147483686"/>
          </pc:sldLayoutMkLst>
        </pc:sldLayoutChg>
        <pc:sldLayoutChg chg="del">
          <pc:chgData name="Rob Sewell" userId="c802df42025d5e1f" providerId="LiveId" clId="{A6815015-8B46-455F-8060-1294FD27D86A}" dt="2022-05-09T07:46:41.005" v="106" actId="700"/>
          <pc:sldLayoutMkLst>
            <pc:docMk/>
            <pc:sldMasterMk cId="3730780518" sldId="2147483673"/>
            <pc:sldLayoutMk cId="627568913" sldId="2147483687"/>
          </pc:sldLayoutMkLst>
        </pc:sldLayoutChg>
        <pc:sldLayoutChg chg="del">
          <pc:chgData name="Rob Sewell" userId="c802df42025d5e1f" providerId="LiveId" clId="{A6815015-8B46-455F-8060-1294FD27D86A}" dt="2022-05-09T07:46:41.005" v="106" actId="700"/>
          <pc:sldLayoutMkLst>
            <pc:docMk/>
            <pc:sldMasterMk cId="3730780518" sldId="2147483673"/>
            <pc:sldLayoutMk cId="2258858428" sldId="2147483688"/>
          </pc:sldLayoutMkLst>
        </pc:sldLayoutChg>
        <pc:sldLayoutChg chg="del">
          <pc:chgData name="Rob Sewell" userId="c802df42025d5e1f" providerId="LiveId" clId="{A6815015-8B46-455F-8060-1294FD27D86A}" dt="2022-05-09T07:46:41.005" v="106" actId="700"/>
          <pc:sldLayoutMkLst>
            <pc:docMk/>
            <pc:sldMasterMk cId="3730780518" sldId="2147483673"/>
            <pc:sldLayoutMk cId="2766653260" sldId="2147483689"/>
          </pc:sldLayoutMkLst>
        </pc:sldLayoutChg>
      </pc:sldMasterChg>
    </pc:docChg>
  </pc:docChgLst>
  <pc:docChgLst>
    <pc:chgData name="Rob Sewell" userId="c802df42025d5e1f" providerId="Windows Live" clId="Web-{CDFDCBC4-4BB3-43D1-B62A-C7A19FF0A07F}"/>
    <pc:docChg chg="modSld">
      <pc:chgData name="Rob Sewell" userId="c802df42025d5e1f" providerId="Windows Live" clId="Web-{CDFDCBC4-4BB3-43D1-B62A-C7A19FF0A07F}" dt="2022-05-09T12:21:29.873" v="2" actId="1076"/>
      <pc:docMkLst>
        <pc:docMk/>
      </pc:docMkLst>
      <pc:sldChg chg="modSp">
        <pc:chgData name="Rob Sewell" userId="c802df42025d5e1f" providerId="Windows Live" clId="Web-{CDFDCBC4-4BB3-43D1-B62A-C7A19FF0A07F}" dt="2022-05-09T12:19:41.183" v="0" actId="20577"/>
        <pc:sldMkLst>
          <pc:docMk/>
          <pc:sldMk cId="2970004164" sldId="259"/>
        </pc:sldMkLst>
        <pc:spChg chg="mod">
          <ac:chgData name="Rob Sewell" userId="c802df42025d5e1f" providerId="Windows Live" clId="Web-{CDFDCBC4-4BB3-43D1-B62A-C7A19FF0A07F}" dt="2022-05-09T12:19:41.183" v="0" actId="20577"/>
          <ac:spMkLst>
            <pc:docMk/>
            <pc:sldMk cId="2970004164" sldId="259"/>
            <ac:spMk id="3" creationId="{FB22B504-146E-1966-17CE-BB797BC6083D}"/>
          </ac:spMkLst>
        </pc:spChg>
      </pc:sldChg>
      <pc:sldChg chg="modSp">
        <pc:chgData name="Rob Sewell" userId="c802df42025d5e1f" providerId="Windows Live" clId="Web-{CDFDCBC4-4BB3-43D1-B62A-C7A19FF0A07F}" dt="2022-05-09T12:21:29.873" v="2" actId="1076"/>
        <pc:sldMkLst>
          <pc:docMk/>
          <pc:sldMk cId="3830685351" sldId="669"/>
        </pc:sldMkLst>
        <pc:picChg chg="mod">
          <ac:chgData name="Rob Sewell" userId="c802df42025d5e1f" providerId="Windows Live" clId="Web-{CDFDCBC4-4BB3-43D1-B62A-C7A19FF0A07F}" dt="2022-05-09T12:21:29.873" v="2" actId="1076"/>
          <ac:picMkLst>
            <pc:docMk/>
            <pc:sldMk cId="3830685351" sldId="669"/>
            <ac:picMk id="5" creationId="{43036FF8-B411-E76F-C92A-B0616FEBE98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28D6-A89F-4CFB-9429-3810AF032419}" type="datetimeFigureOut">
              <a:rPr lang="en-GB" smtClean="0"/>
              <a:t>27/05/2022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28C267-B879-4266-89DC-B65C70E8CC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564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QLDBAWithABeard/Bitsdbatools/blob/main/Notes.md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QLDBAWithABeard/Bitsdbatools/blob/main/Notes.md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Just add a </a:t>
            </a:r>
            <a:r>
              <a:rPr lang="en-US" sz="1200" dirty="0" err="1"/>
              <a:t>devcontainer.json</a:t>
            </a:r>
            <a:r>
              <a:rPr lang="en-US" sz="1200" dirty="0"/>
              <a:t> and set it up how you want your environment to be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104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Don’t know if you want to add an image to the demo slide but this is prob my </a:t>
            </a:r>
            <a:r>
              <a:rPr lang="en-GB" dirty="0" err="1"/>
              <a:t>fave</a:t>
            </a:r>
            <a:r>
              <a:rPr lang="en-GB" dirty="0"/>
              <a:t> commit (otherwise can remove this slide and use the previous one)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hlinkClick r:id="rId3"/>
              </a:rPr>
              <a:t>Bitsdbatools/Notes.md at main · </a:t>
            </a:r>
            <a:r>
              <a:rPr lang="en-GB" dirty="0" err="1">
                <a:hlinkClick r:id="rId3"/>
              </a:rPr>
              <a:t>SQLDBAWithABeard</a:t>
            </a:r>
            <a:r>
              <a:rPr lang="en-GB" dirty="0">
                <a:hlinkClick r:id="rId3"/>
              </a:rPr>
              <a:t>/</a:t>
            </a:r>
            <a:r>
              <a:rPr lang="en-GB" dirty="0" err="1">
                <a:hlinkClick r:id="rId3"/>
              </a:rPr>
              <a:t>Bitsdbatools</a:t>
            </a:r>
            <a:r>
              <a:rPr lang="en-GB" dirty="0">
                <a:hlinkClick r:id="rId3"/>
              </a:rPr>
              <a:t> (github.com)</a:t>
            </a:r>
            <a:r>
              <a:rPr lang="en-GB" dirty="0"/>
              <a:t> – links to GitHub history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499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GB"/>
              <a:t>GitHub history links</a:t>
            </a:r>
          </a:p>
          <a:p>
            <a:pPr marL="0" lvl="0" indent="0">
              <a:buFontTx/>
              <a:buNone/>
            </a:pPr>
            <a:r>
              <a:rPr lang="en-GB" dirty="0"/>
              <a:t>https://github.com/SQLDBAWithABeard/Bitsdbatools/blob/main/Notes.md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356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So we can just add a docker compose with two containers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338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So we can just add a docker compose with two containers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177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So we can just add a docker compose with two containers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628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356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So we can just add a docker compose with two containers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49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So we can just add a docker compose with two containers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076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So we can just add a docker compose with two containers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383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hlinkClick r:id="rId3"/>
              </a:rPr>
              <a:t>Bitsdbatools/Notes.md at main · </a:t>
            </a:r>
            <a:r>
              <a:rPr lang="en-GB" dirty="0" err="1">
                <a:hlinkClick r:id="rId3"/>
              </a:rPr>
              <a:t>SQLDBAWithABeard</a:t>
            </a:r>
            <a:r>
              <a:rPr lang="en-GB" dirty="0">
                <a:hlinkClick r:id="rId3"/>
              </a:rPr>
              <a:t>/</a:t>
            </a:r>
            <a:r>
              <a:rPr lang="en-GB" dirty="0" err="1">
                <a:hlinkClick r:id="rId3"/>
              </a:rPr>
              <a:t>Bitsdbatools</a:t>
            </a:r>
            <a:r>
              <a:rPr lang="en-GB" dirty="0">
                <a:hlinkClick r:id="rId3"/>
              </a:rPr>
              <a:t> (github.com)</a:t>
            </a:r>
            <a:r>
              <a:rPr lang="en-GB" dirty="0"/>
              <a:t> – links to GitHub history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702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36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949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42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746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73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4224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61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394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77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0324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9260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77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32476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@jpomfret @sqldbawithbeard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21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es/@jankolar?utm_source=unsplash&amp;utm_medium=referral&amp;utm_content=creditCopyText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splash.com/s/photos/containers?utm_source=unsplash&amp;utm_medium=referral&amp;utm_content=creditCopyText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es/@jankolar?utm_source=unsplash&amp;utm_medium=referral&amp;utm_content=creditCopyText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splash.com/s/photos/containers?utm_source=unsplash&amp;utm_medium=referral&amp;utm_content=creditCopyTex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unsplash.com/s/photos/machines?utm_source=unsplash&amp;utm_medium=referral&amp;utm_content=creditCopyText" TargetMode="External"/><Relationship Id="rId4" Type="http://schemas.openxmlformats.org/officeDocument/2006/relationships/hyperlink" Target="https://unsplash.com/@marius?utm_source=unsplash&amp;utm_medium=referral&amp;utm_content=creditCopyTex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taplat/dbatools/issues/8193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How We Provided A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dbatools Training Day at SQLBits using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devcontainers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solidFill>
                <a:srgbClr val="346296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b="1" i="1" dirty="0">
                <a:latin typeface="Calibri Light" panose="020F0302020204030204"/>
              </a:rPr>
              <a:t>J</a:t>
            </a:r>
            <a:r>
              <a:rPr kumimoji="0" lang="fr-FR" sz="4400" b="1" i="1" u="none" strike="noStrike" kern="1200" cap="none" spc="0" normalizeH="0" baseline="0" noProof="0" dirty="0">
                <a:ln>
                  <a:noFill/>
                </a:ln>
                <a:solidFill>
                  <a:srgbClr val="3B2B4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ess </a:t>
            </a:r>
            <a:r>
              <a:rPr lang="fr-FR" b="1" i="1" dirty="0" err="1">
                <a:latin typeface="Calibri Light" panose="020F0302020204030204"/>
              </a:rPr>
              <a:t>Pomfret</a:t>
            </a:r>
            <a:r>
              <a:rPr kumimoji="0" lang="fr-FR" sz="4400" b="1" i="1" u="none" strike="noStrike" kern="1200" cap="none" spc="0" normalizeH="0" baseline="0" noProof="0" dirty="0">
                <a:ln>
                  <a:noFill/>
                </a:ln>
                <a:solidFill>
                  <a:srgbClr val="3B2B4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Rob Sewell</a:t>
            </a:r>
            <a:endParaRPr kumimoji="0" lang="en-GB" sz="4400" b="1" i="1" u="none" strike="noStrike" kern="1200" cap="none" spc="0" normalizeH="0" baseline="0" noProof="0" dirty="0">
              <a:ln>
                <a:noFill/>
              </a:ln>
              <a:solidFill>
                <a:srgbClr val="3B2B46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C0487FB6-01D3-A3B0-0A5F-EEF85703F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fr-FR" sz="4000" dirty="0" err="1"/>
              <a:t>Identical</a:t>
            </a:r>
            <a:endParaRPr lang="en-GB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algn="ctr"/>
            <a:r>
              <a:rPr lang="en-GB" sz="3200" dirty="0"/>
              <a:t>We wanted everyone to be able to have the same experience, to be able to follow along and practice after the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410A7-A8C6-A9A8-7BA4-75855F237407}"/>
              </a:ext>
            </a:extLst>
          </p:cNvPr>
          <p:cNvSpPr txBox="1"/>
          <p:nvPr/>
        </p:nvSpPr>
        <p:spPr>
          <a:xfrm>
            <a:off x="8229600" y="64886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Jan Antonin Kolar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2067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9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362151-F16B-D1D4-8285-1849CB000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-1" b="-1986"/>
          <a:stretch/>
        </p:blipFill>
        <p:spPr>
          <a:xfrm>
            <a:off x="523188" y="320040"/>
            <a:ext cx="11142576" cy="4716000"/>
          </a:xfrm>
          <a:prstGeom prst="rect">
            <a:avLst/>
          </a:prstGeom>
        </p:spPr>
      </p:pic>
      <p:sp>
        <p:nvSpPr>
          <p:cNvPr id="48" name="Rectangle 51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Dev Container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7124730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code.visualstudio.com/docs/remote/containers</a:t>
            </a:r>
          </a:p>
        </p:txBody>
      </p:sp>
    </p:spTree>
    <p:extLst>
      <p:ext uri="{BB962C8B-B14F-4D97-AF65-F5344CB8AC3E}">
        <p14:creationId xmlns:p14="http://schemas.microsoft.com/office/powerpoint/2010/main" val="3084502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87" y="681037"/>
            <a:ext cx="4080879" cy="178881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 err="1"/>
              <a:t>devcontainer.json</a:t>
            </a:r>
            <a:endParaRPr lang="en-US" sz="4000" dirty="0"/>
          </a:p>
        </p:txBody>
      </p:sp>
      <p:sp>
        <p:nvSpPr>
          <p:cNvPr id="61" name="Rounded Rectangle 28">
            <a:extLst>
              <a:ext uri="{FF2B5EF4-FFF2-40B4-BE49-F238E27FC236}">
                <a16:creationId xmlns:a16="http://schemas.microsoft.com/office/drawing/2014/main" id="{A783CD55-1776-4C75-9A8F-D1179C0C7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99D1B-570D-6845-DA44-81A26BE548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879" b="2"/>
          <a:stretch/>
        </p:blipFill>
        <p:spPr>
          <a:xfrm>
            <a:off x="5441735" y="804672"/>
            <a:ext cx="5934456" cy="5248656"/>
          </a:xfrm>
          <a:prstGeom prst="rect">
            <a:avLst/>
          </a:prstGeom>
          <a:effectLst/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D28D49-BFCD-A9FC-4C97-61B554E0F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7088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248" y="1481328"/>
            <a:ext cx="2926080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We need to Copy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2248" y="4078224"/>
            <a:ext cx="2926080" cy="13075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Need more than one container</a:t>
            </a:r>
          </a:p>
        </p:txBody>
      </p:sp>
      <p:sp>
        <p:nvSpPr>
          <p:cNvPr id="44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487FB6-01D3-A3B0-0A5F-EEF85703F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55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8410A7-A8C6-A9A8-7BA4-75855F237407}"/>
              </a:ext>
            </a:extLst>
          </p:cNvPr>
          <p:cNvSpPr txBox="1"/>
          <p:nvPr/>
        </p:nvSpPr>
        <p:spPr>
          <a:xfrm>
            <a:off x="-35765" y="64756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Photo by </a:t>
            </a:r>
            <a:r>
              <a:rPr lang="en-US" dirty="0">
                <a:hlinkClick r:id="rId3"/>
              </a:rPr>
              <a:t>Jan Antonin Kolar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5232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87" y="681037"/>
            <a:ext cx="4080879" cy="178881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docker-</a:t>
            </a:r>
            <a:r>
              <a:rPr lang="en-US" sz="3200" dirty="0" err="1"/>
              <a:t>compose.yaml</a:t>
            </a:r>
            <a:endParaRPr lang="en-US" sz="3200" dirty="0"/>
          </a:p>
        </p:txBody>
      </p:sp>
      <p:sp>
        <p:nvSpPr>
          <p:cNvPr id="68" name="Rounded Rectangle 28">
            <a:extLst>
              <a:ext uri="{FF2B5EF4-FFF2-40B4-BE49-F238E27FC236}">
                <a16:creationId xmlns:a16="http://schemas.microsoft.com/office/drawing/2014/main" id="{A783CD55-1776-4C75-9A8F-D1179C0C7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8FD2A-4A52-9E7A-E9C2-1291D1B41A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958" b="-2"/>
          <a:stretch/>
        </p:blipFill>
        <p:spPr>
          <a:xfrm>
            <a:off x="5441735" y="804672"/>
            <a:ext cx="5934456" cy="52486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49464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We don’t want to manually update</a:t>
            </a:r>
          </a:p>
        </p:txBody>
      </p:sp>
      <p:pic>
        <p:nvPicPr>
          <p:cNvPr id="7" name="Picture 6" descr="A picture containing indoor, scene, ceiling, stage&#10;&#10;Description automatically generated">
            <a:extLst>
              <a:ext uri="{FF2B5EF4-FFF2-40B4-BE49-F238E27FC236}">
                <a16:creationId xmlns:a16="http://schemas.microsoft.com/office/drawing/2014/main" id="{BA0AF083-0B85-0FC0-2EB4-CF4F89F4B0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5" b="26259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76" name="Freeform: Shape 75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8BA0BFE-51C0-ED5B-7DD9-B93645833465}"/>
              </a:ext>
            </a:extLst>
          </p:cNvPr>
          <p:cNvSpPr txBox="1"/>
          <p:nvPr/>
        </p:nvSpPr>
        <p:spPr>
          <a:xfrm>
            <a:off x="127701" y="6384159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Photo by </a:t>
            </a:r>
            <a:r>
              <a:rPr lang="en-US" dirty="0">
                <a:hlinkClick r:id="rId4"/>
              </a:rPr>
              <a:t>Marius </a:t>
            </a:r>
            <a:r>
              <a:rPr lang="en-US" dirty="0" err="1">
                <a:hlinkClick r:id="rId4"/>
              </a:rPr>
              <a:t>Masalar</a:t>
            </a:r>
            <a:r>
              <a:rPr lang="en-US" dirty="0"/>
              <a:t> on </a:t>
            </a:r>
            <a:r>
              <a:rPr lang="en-US" dirty="0" err="1">
                <a:hlinkClick r:id="rId5"/>
              </a:rPr>
              <a:t>Unsplash</a:t>
            </a:r>
            <a:r>
              <a:rPr lang="en-US" dirty="0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124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 workflow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7FF040-5E2D-7D30-01E5-E470B03E0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54296" y="1151698"/>
            <a:ext cx="7214616" cy="452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42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0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0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47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8261D-E9A3-3BCF-0FE2-DD6DD6E81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Development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Workflow</a:t>
            </a:r>
            <a:endParaRPr lang="en-US" sz="2400" kern="1200" dirty="0">
              <a:solidFill>
                <a:srgbClr val="FFFFFF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85BEFA-621B-4874-9831-9604465AF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902" y="330003"/>
            <a:ext cx="6292379" cy="619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85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dirty="0">
                <a:solidFill>
                  <a:schemeClr val="tx1"/>
                </a:solidFill>
              </a:rPr>
              <a:t>We want to have a bit of Fun too!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78265-0991-DF69-D6C3-237736D0E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46" y="1738928"/>
            <a:ext cx="11226768" cy="2133083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B28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32BEDD3E-CDB4-DA47-A01E-9CAE84315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3901" y="1232823"/>
            <a:ext cx="10365312" cy="396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41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dirty="0">
                <a:solidFill>
                  <a:schemeClr val="tx1"/>
                </a:solidFill>
              </a:rPr>
              <a:t>We want to have a bit of Fun too!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D2AD4C-6C4A-352F-E80B-43C2FBA0C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89" y="833618"/>
            <a:ext cx="10365312" cy="3964731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B28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081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err="1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Many</a:t>
            </a:r>
            <a:r>
              <a:rPr kumimoji="0" lang="fr-FR" sz="4000" b="1" i="0" u="none" strike="noStrike" kern="1200" cap="none" spc="0" normalizeH="0" baseline="0" noProof="0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fr-FR" sz="4000" b="1" i="0" u="none" strike="noStrike" kern="1200" cap="none" spc="0" normalizeH="0" baseline="0" noProof="0" err="1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thanks</a:t>
            </a:r>
            <a:r>
              <a:rPr kumimoji="0" lang="fr-FR" sz="4000" b="1" i="0" u="none" strike="noStrike" kern="1200" cap="none" spc="0" normalizeH="0" baseline="0" noProof="0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</a:t>
            </a:r>
            <a:r>
              <a:rPr kumimoji="0" lang="fr-FR" sz="4000" b="1" i="0" u="none" strike="noStrike" kern="1200" cap="none" spc="0" normalizeH="0" baseline="0" noProof="0" err="1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our</a:t>
            </a:r>
            <a:r>
              <a:rPr kumimoji="0" lang="fr-FR" sz="4000" b="1" i="0" u="none" strike="noStrike" kern="1200" cap="none" spc="0" normalizeH="0" baseline="0" noProof="0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ictactoe">
            <a:hlinkClick r:id="" action="ppaction://media"/>
            <a:extLst>
              <a:ext uri="{FF2B5EF4-FFF2-40B4-BE49-F238E27FC236}">
                <a16:creationId xmlns:a16="http://schemas.microsoft.com/office/drawing/2014/main" id="{E8434F57-A17A-6825-1D0F-3E91D88D8D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9700" y="276804"/>
            <a:ext cx="8191762" cy="608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1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 prefer lots of Demos!</a:t>
            </a:r>
          </a:p>
        </p:txBody>
      </p:sp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prefer lots of Demos!</a:t>
            </a:r>
          </a:p>
          <a:p>
            <a:r>
              <a:rPr lang="en-GB" dirty="0"/>
              <a:t>…a wander through the learnings captured in git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0C155-30C8-4C77-B336-E6679DCA6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6146">
            <a:off x="3768063" y="1695484"/>
            <a:ext cx="8711786" cy="331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81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9848" y="529721"/>
            <a:ext cx="7437602" cy="5559930"/>
          </a:xfrm>
        </p:spPr>
        <p:txBody>
          <a:bodyPr>
            <a:normAutofit fontScale="40000" lnSpcReduction="20000"/>
          </a:bodyPr>
          <a:lstStyle/>
          <a:p>
            <a:r>
              <a:rPr lang="en-GB" dirty="0"/>
              <a:t>Open in dev container – show backup restore chaos</a:t>
            </a:r>
          </a:p>
          <a:p>
            <a:endParaRPr lang="en-GB" dirty="0"/>
          </a:p>
          <a:p>
            <a:r>
              <a:rPr lang="en-GB" dirty="0"/>
              <a:t>From a single container to needing two</a:t>
            </a:r>
          </a:p>
          <a:p>
            <a:endParaRPr lang="en-GB" dirty="0"/>
          </a:p>
          <a:p>
            <a:r>
              <a:rPr lang="en-GB" dirty="0"/>
              <a:t>Show docker build process – install </a:t>
            </a:r>
            <a:r>
              <a:rPr lang="en-GB" dirty="0" err="1"/>
              <a:t>pwsh</a:t>
            </a:r>
            <a:r>
              <a:rPr lang="en-GB" dirty="0"/>
              <a:t> – modules copy profile</a:t>
            </a:r>
          </a:p>
          <a:p>
            <a:r>
              <a:rPr lang="en-GB" dirty="0"/>
              <a:t>Why what does profile do?</a:t>
            </a:r>
          </a:p>
          <a:p>
            <a:endParaRPr lang="en-GB" dirty="0"/>
          </a:p>
          <a:p>
            <a:r>
              <a:rPr lang="en-GB" dirty="0" err="1"/>
              <a:t>Github</a:t>
            </a:r>
            <a:r>
              <a:rPr lang="en-GB" dirty="0"/>
              <a:t> action – bump the version of container and docker compose</a:t>
            </a:r>
          </a:p>
          <a:p>
            <a:endParaRPr lang="en-GB" dirty="0"/>
          </a:p>
          <a:p>
            <a:r>
              <a:rPr lang="en-GB" dirty="0"/>
              <a:t>Profile – code into container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Docker </a:t>
            </a:r>
            <a:r>
              <a:rPr lang="en-GB" dirty="0" err="1"/>
              <a:t>ps</a:t>
            </a:r>
            <a:r>
              <a:rPr lang="en-GB" dirty="0"/>
              <a:t> –a in windows terminal</a:t>
            </a:r>
          </a:p>
          <a:p>
            <a:r>
              <a:rPr lang="en-GB" dirty="0"/>
              <a:t>Then rebuild and – created date doesn’t change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Find some funny commits</a:t>
            </a:r>
          </a:p>
          <a:p>
            <a:r>
              <a:rPr lang="en-GB" dirty="0"/>
              <a:t>No thermonuclear war</a:t>
            </a:r>
          </a:p>
          <a:p>
            <a:endParaRPr lang="en-GB" dirty="0"/>
          </a:p>
          <a:p>
            <a:r>
              <a:rPr lang="en-GB" dirty="0"/>
              <a:t>Seek</a:t>
            </a:r>
          </a:p>
          <a:p>
            <a:endParaRPr lang="en-GB" dirty="0"/>
          </a:p>
          <a:p>
            <a:r>
              <a:rPr lang="en-GB" dirty="0"/>
              <a:t>Found bugs</a:t>
            </a:r>
          </a:p>
          <a:p>
            <a:r>
              <a:rPr lang="en-US" dirty="0">
                <a:hlinkClick r:id="rId3"/>
              </a:rPr>
              <a:t>Consistency on credential parameter name on multiple commands · Issue #8193 · </a:t>
            </a:r>
            <a:r>
              <a:rPr lang="en-US" dirty="0" err="1">
                <a:hlinkClick r:id="rId3"/>
              </a:rPr>
              <a:t>dataplat</a:t>
            </a:r>
            <a:r>
              <a:rPr lang="en-US" dirty="0">
                <a:hlinkClick r:id="rId3"/>
              </a:rPr>
              <a:t>/dbatools (github.com)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97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4"/>
            <a:ext cx="12188825" cy="76034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070308-D4F7-5C95-32AE-7C38BFCDC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455" y="268607"/>
            <a:ext cx="3135168" cy="54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6B207A7-8AAD-45B1-85F5-4837352F3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r="1280" b="1"/>
          <a:stretch/>
        </p:blipFill>
        <p:spPr>
          <a:xfrm>
            <a:off x="480002" y="489063"/>
            <a:ext cx="1924048" cy="2049084"/>
          </a:xfrm>
          <a:prstGeom prst="ellipse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255" y="2526603"/>
            <a:ext cx="4819890" cy="1004200"/>
          </a:xfrm>
        </p:spPr>
        <p:txBody>
          <a:bodyPr>
            <a:normAutofit/>
          </a:bodyPr>
          <a:lstStyle/>
          <a:p>
            <a:r>
              <a:rPr lang="en-US" dirty="0"/>
              <a:t>Jess Pomfret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194" y="3610556"/>
            <a:ext cx="4219856" cy="919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0" i="0" dirty="0">
                <a:solidFill>
                  <a:schemeClr val="tx2"/>
                </a:solidFill>
                <a:effectLst/>
                <a:latin typeface="-apple-system"/>
              </a:rPr>
              <a:t>Database Platform Architect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Data Masterminds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5392" y="4809268"/>
            <a:ext cx="4868863" cy="142557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2"/>
                </a:solidFill>
              </a:rPr>
              <a:t>/jpomfret</a:t>
            </a:r>
          </a:p>
          <a:p>
            <a:r>
              <a:rPr lang="en-US" dirty="0">
                <a:solidFill>
                  <a:schemeClr val="tx2"/>
                </a:solidFill>
              </a:rPr>
              <a:t>@jpomfret</a:t>
            </a:r>
          </a:p>
          <a:p>
            <a:r>
              <a:rPr lang="en-US" dirty="0">
                <a:solidFill>
                  <a:schemeClr val="tx2"/>
                </a:solidFill>
              </a:rPr>
              <a:t>jesspomfret.com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40506" y="3681401"/>
            <a:ext cx="4686300" cy="24082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tx2"/>
                </a:solidFill>
              </a:rPr>
              <a:t>beard.media</a:t>
            </a:r>
            <a:r>
              <a:rPr lang="en-US" dirty="0">
                <a:solidFill>
                  <a:schemeClr val="tx2"/>
                </a:solidFill>
              </a:rPr>
              <a:t>/book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dbatools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dbachecks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95756" y="838456"/>
            <a:ext cx="3998912" cy="24082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Passionate about</a:t>
            </a:r>
          </a:p>
          <a:p>
            <a:r>
              <a:rPr lang="en-US" dirty="0">
                <a:solidFill>
                  <a:schemeClr val="tx2"/>
                </a:solidFill>
              </a:rPr>
              <a:t>Automation</a:t>
            </a:r>
          </a:p>
          <a:p>
            <a:r>
              <a:rPr lang="en-US" dirty="0">
                <a:solidFill>
                  <a:schemeClr val="tx2"/>
                </a:solidFill>
              </a:rPr>
              <a:t>Proper Football </a:t>
            </a:r>
          </a:p>
          <a:p>
            <a:r>
              <a:rPr lang="en-US" dirty="0">
                <a:solidFill>
                  <a:schemeClr val="tx2"/>
                </a:solidFill>
              </a:rPr>
              <a:t>Fitness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619618" y="5368990"/>
            <a:ext cx="306133" cy="306133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619615" y="4844440"/>
            <a:ext cx="306133" cy="306133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altLang="x-none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charset="0"/>
                  <a:ea typeface="+mn-ea"/>
                  <a:cs typeface="+mn-cs"/>
                </a:endParaRPr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altLang="x-none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charset="0"/>
                  <a:ea typeface="+mn-ea"/>
                  <a:cs typeface="+mn-cs"/>
                </a:endParaRPr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6736517" y="3530803"/>
            <a:ext cx="40511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A665367-F928-4493-A9B1-F0C1660212CD}"/>
              </a:ext>
            </a:extLst>
          </p:cNvPr>
          <p:cNvSpPr txBox="1"/>
          <p:nvPr/>
        </p:nvSpPr>
        <p:spPr>
          <a:xfrm>
            <a:off x="2904565" y="693271"/>
            <a:ext cx="2737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She/Her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8080CB-5FD1-43B5-95EB-3EE0ED005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15" y="5817593"/>
            <a:ext cx="337856" cy="33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5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6730"/>
            <a:ext cx="4414816" cy="900912"/>
          </a:xfrm>
        </p:spPr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679" y="3509630"/>
            <a:ext cx="3869457" cy="10191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Consultant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5392" y="4809268"/>
            <a:ext cx="4868863" cy="142557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robsewellsqldba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@sqldbawithbeard</a:t>
            </a:r>
          </a:p>
          <a:p>
            <a:r>
              <a:rPr lang="en-US" dirty="0">
                <a:solidFill>
                  <a:schemeClr val="tx2"/>
                </a:solidFill>
              </a:rPr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32559" y="3829519"/>
            <a:ext cx="4011850" cy="240823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tx2"/>
                </a:solidFill>
              </a:rPr>
              <a:t>beard.media</a:t>
            </a:r>
            <a:r>
              <a:rPr lang="en-US" dirty="0">
                <a:solidFill>
                  <a:schemeClr val="tx2"/>
                </a:solidFill>
              </a:rPr>
              <a:t>/book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dbachecks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32559" y="875511"/>
            <a:ext cx="3998912" cy="2408238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Bearded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Consultant, Automator, </a:t>
            </a:r>
          </a:p>
          <a:p>
            <a:r>
              <a:rPr lang="en-US" dirty="0">
                <a:solidFill>
                  <a:schemeClr val="tx2"/>
                </a:solidFill>
              </a:rPr>
              <a:t>Trainer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619618" y="5368990"/>
            <a:ext cx="306133" cy="306133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619615" y="4844440"/>
            <a:ext cx="306133" cy="306133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altLang="x-none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charset="0"/>
                  <a:ea typeface="+mn-ea"/>
                  <a:cs typeface="+mn-cs"/>
                </a:endParaRPr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altLang="x-none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charset="0"/>
                  <a:ea typeface="+mn-ea"/>
                  <a:cs typeface="+mn-cs"/>
                </a:endParaRPr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6875932" y="3570151"/>
            <a:ext cx="40511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341FB1F-F4E0-4FC8-BC23-359820883932}"/>
              </a:ext>
            </a:extLst>
          </p:cNvPr>
          <p:cNvSpPr txBox="1"/>
          <p:nvPr/>
        </p:nvSpPr>
        <p:spPr>
          <a:xfrm>
            <a:off x="2904565" y="693271"/>
            <a:ext cx="2737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He/Him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7C7560A-3560-40FE-A14C-105249926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15" y="5811796"/>
            <a:ext cx="306133" cy="30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19E47C7C-A849-CD39-C8A2-682DC214D3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475901" y="500687"/>
            <a:ext cx="1924049" cy="1924049"/>
          </a:xfrm>
          <a:prstGeom prst="ellipse">
            <a:avLst/>
          </a:prstGeom>
          <a:solidFill>
            <a:sysClr val="window" lastClr="FFFFFF"/>
          </a:solidFill>
        </p:spPr>
      </p:pic>
    </p:spTree>
    <p:extLst>
      <p:ext uri="{BB962C8B-B14F-4D97-AF65-F5344CB8AC3E}">
        <p14:creationId xmlns:p14="http://schemas.microsoft.com/office/powerpoint/2010/main" val="4181272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4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5" name="Picture 4" descr="A group of people riding bikes on a road&#10;&#10;Description automatically generated with medium confidence">
            <a:extLst>
              <a:ext uri="{FF2B5EF4-FFF2-40B4-BE49-F238E27FC236}">
                <a16:creationId xmlns:a16="http://schemas.microsoft.com/office/drawing/2014/main" id="{9D27D6A0-65C8-43F7-FE17-6AB27388C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1" r="1" b="19549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95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SQLBits 2022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9449"/>
            <a:ext cx="10515600" cy="4351338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tx2"/>
                </a:solidFill>
              </a:rPr>
              <a:t>Hybrid Event with in-person at the Excel Centre London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8775DC-E456-2290-3867-D57E4BF5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028" y="2186938"/>
            <a:ext cx="8617080" cy="387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SQLBits 2022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41" y="1444625"/>
            <a:ext cx="10515600" cy="4351338"/>
          </a:xfrm>
        </p:spPr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Largest European Microsoft Data Platform Conference</a:t>
            </a:r>
          </a:p>
          <a:p>
            <a:pPr marL="0" indent="0">
              <a:buNone/>
            </a:pP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163DB-92D8-2C47-98AA-70E6043A7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451" y="2024020"/>
            <a:ext cx="8277098" cy="428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66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SQLBits 2022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41" y="1444625"/>
            <a:ext cx="10515600" cy="4351338"/>
          </a:xfrm>
        </p:spPr>
        <p:txBody>
          <a:bodyPr/>
          <a:lstStyle/>
          <a:p>
            <a:r>
              <a:rPr lang="en-GB" dirty="0">
                <a:solidFill>
                  <a:srgbClr val="3B2B46"/>
                </a:solidFill>
              </a:rPr>
              <a:t>A whole day  training on dbatools </a:t>
            </a:r>
            <a:r>
              <a:rPr lang="en-GB" dirty="0">
                <a:solidFill>
                  <a:srgbClr val="3B2B46"/>
                </a:solidFill>
                <a:sym typeface="Wingdings" panose="05000000000000000000" pitchFamily="2" charset="2"/>
              </a:rPr>
              <a:t></a:t>
            </a:r>
            <a:endParaRPr lang="en-GB" dirty="0">
              <a:solidFill>
                <a:srgbClr val="3B2B46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B3A5B-23CE-F07C-F9CB-DBD2A1B07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095" y="2232317"/>
            <a:ext cx="3519810" cy="3602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2A43F2-229C-D696-0497-07C78A65775C}"/>
              </a:ext>
            </a:extLst>
          </p:cNvPr>
          <p:cNvSpPr txBox="1"/>
          <p:nvPr/>
        </p:nvSpPr>
        <p:spPr>
          <a:xfrm>
            <a:off x="1277552" y="2232317"/>
            <a:ext cx="21529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70 </a:t>
            </a:r>
            <a:br>
              <a:rPr lang="en-GB" sz="3600" dirty="0"/>
            </a:br>
            <a:r>
              <a:rPr lang="en-GB" sz="3600" dirty="0"/>
              <a:t>remote </a:t>
            </a:r>
            <a:br>
              <a:rPr lang="en-GB" sz="3600" dirty="0"/>
            </a:br>
            <a:r>
              <a:rPr lang="en-GB" sz="3600" dirty="0"/>
              <a:t>attendees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0EF77-9812-AC65-3F44-BECD658EE5F4}"/>
              </a:ext>
            </a:extLst>
          </p:cNvPr>
          <p:cNvSpPr txBox="1"/>
          <p:nvPr/>
        </p:nvSpPr>
        <p:spPr>
          <a:xfrm>
            <a:off x="8761507" y="2279305"/>
            <a:ext cx="22591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30 </a:t>
            </a:r>
            <a:br>
              <a:rPr lang="en-GB" sz="3600" dirty="0"/>
            </a:br>
            <a:r>
              <a:rPr lang="en-GB" sz="3600" dirty="0"/>
              <a:t>in-person </a:t>
            </a:r>
            <a:br>
              <a:rPr lang="en-GB" sz="3600" dirty="0"/>
            </a:br>
            <a:r>
              <a:rPr lang="en-GB" sz="3600" dirty="0"/>
              <a:t>attendees</a:t>
            </a:r>
          </a:p>
        </p:txBody>
      </p:sp>
    </p:spTree>
    <p:extLst>
      <p:ext uri="{BB962C8B-B14F-4D97-AF65-F5344CB8AC3E}">
        <p14:creationId xmlns:p14="http://schemas.microsoft.com/office/powerpoint/2010/main" val="1785611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SQLBits 2022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41" y="1444625"/>
            <a:ext cx="10515600" cy="4351338"/>
          </a:xfrm>
        </p:spPr>
        <p:txBody>
          <a:bodyPr/>
          <a:lstStyle/>
          <a:p>
            <a:r>
              <a:rPr lang="en-GB" dirty="0">
                <a:solidFill>
                  <a:srgbClr val="3B2B46"/>
                </a:solidFill>
              </a:rPr>
              <a:t>A whole day  training on dbatools </a:t>
            </a:r>
            <a:r>
              <a:rPr lang="en-GB" dirty="0">
                <a:solidFill>
                  <a:srgbClr val="3B2B46"/>
                </a:solidFill>
                <a:sym typeface="Wingdings" panose="05000000000000000000" pitchFamily="2" charset="2"/>
              </a:rPr>
              <a:t></a:t>
            </a:r>
            <a:endParaRPr lang="en-GB" dirty="0">
              <a:solidFill>
                <a:srgbClr val="3B2B46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B3A5B-23CE-F07C-F9CB-DBD2A1B07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095" y="2232317"/>
            <a:ext cx="3519810" cy="3602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2A43F2-229C-D696-0497-07C78A65775C}"/>
              </a:ext>
            </a:extLst>
          </p:cNvPr>
          <p:cNvSpPr txBox="1"/>
          <p:nvPr/>
        </p:nvSpPr>
        <p:spPr>
          <a:xfrm>
            <a:off x="1277552" y="2232317"/>
            <a:ext cx="21529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1</a:t>
            </a:r>
            <a:br>
              <a:rPr lang="en-GB" sz="3600" dirty="0"/>
            </a:br>
            <a:r>
              <a:rPr lang="en-GB" sz="3600" dirty="0"/>
              <a:t>remote </a:t>
            </a:r>
            <a:br>
              <a:rPr lang="en-GB" sz="3600" dirty="0"/>
            </a:br>
            <a:r>
              <a:rPr lang="en-GB" sz="3600" dirty="0"/>
              <a:t>presenter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0EF77-9812-AC65-3F44-BECD658EE5F4}"/>
              </a:ext>
            </a:extLst>
          </p:cNvPr>
          <p:cNvSpPr txBox="1"/>
          <p:nvPr/>
        </p:nvSpPr>
        <p:spPr>
          <a:xfrm>
            <a:off x="8761507" y="2279305"/>
            <a:ext cx="22591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1</a:t>
            </a:r>
            <a:br>
              <a:rPr lang="en-GB" sz="3600" dirty="0"/>
            </a:br>
            <a:r>
              <a:rPr lang="en-GB" sz="3600" dirty="0"/>
              <a:t>in-person </a:t>
            </a:r>
            <a:br>
              <a:rPr lang="en-GB" sz="3600" dirty="0"/>
            </a:br>
            <a:r>
              <a:rPr lang="en-GB" sz="3600" dirty="0"/>
              <a:t>presenter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3036FF8-B411-E76F-C92A-B0616FEBE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920000">
            <a:off x="1430349" y="2783301"/>
            <a:ext cx="82677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8535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565</Words>
  <Application>Microsoft Office PowerPoint</Application>
  <PresentationFormat>Widescreen</PresentationFormat>
  <Paragraphs>105</Paragraphs>
  <Slides>24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-apple-system</vt:lpstr>
      <vt:lpstr>Arial</vt:lpstr>
      <vt:lpstr>Calibri</vt:lpstr>
      <vt:lpstr>Calibri Light</vt:lpstr>
      <vt:lpstr>Impact</vt:lpstr>
      <vt:lpstr>Open Sans</vt:lpstr>
      <vt:lpstr>Rockwell</vt:lpstr>
      <vt:lpstr>Tw Cen MT</vt:lpstr>
      <vt:lpstr>Title</vt:lpstr>
      <vt:lpstr>Content</vt:lpstr>
      <vt:lpstr>PowerPoint Presentation</vt:lpstr>
      <vt:lpstr>PowerPoint Presentation</vt:lpstr>
      <vt:lpstr>Jess Pomfret</vt:lpstr>
      <vt:lpstr>Rob Sewell</vt:lpstr>
      <vt:lpstr>PowerPoint Presentation</vt:lpstr>
      <vt:lpstr>SQLBits 2022</vt:lpstr>
      <vt:lpstr>SQLBits 2022</vt:lpstr>
      <vt:lpstr>SQLBits 2022</vt:lpstr>
      <vt:lpstr>SQLBits 2022</vt:lpstr>
      <vt:lpstr>Identical</vt:lpstr>
      <vt:lpstr>Dev Container</vt:lpstr>
      <vt:lpstr>devcontainer.json</vt:lpstr>
      <vt:lpstr>We need to Copy</vt:lpstr>
      <vt:lpstr>docker-compose.yaml</vt:lpstr>
      <vt:lpstr>We don’t want to manually update</vt:lpstr>
      <vt:lpstr>GitHub workflow</vt:lpstr>
      <vt:lpstr>Development Workflow</vt:lpstr>
      <vt:lpstr>We want to have a bit of Fun too!</vt:lpstr>
      <vt:lpstr>We want to have a bit of Fun too!</vt:lpstr>
      <vt:lpstr>PowerPoint Presentation</vt:lpstr>
      <vt:lpstr>Demos</vt:lpstr>
      <vt:lpstr>Demos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Sewell</dc:creator>
  <cp:lastModifiedBy>Jess Pomfret</cp:lastModifiedBy>
  <cp:revision>5</cp:revision>
  <dcterms:created xsi:type="dcterms:W3CDTF">2022-05-09T07:28:54Z</dcterms:created>
  <dcterms:modified xsi:type="dcterms:W3CDTF">2022-05-27T07:02:23Z</dcterms:modified>
</cp:coreProperties>
</file>